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 id="2147484078" r:id="rId5"/>
    <p:sldMasterId id="2147484093" r:id="rId6"/>
  </p:sldMasterIdLst>
  <p:notesMasterIdLst>
    <p:notesMasterId r:id="rId18"/>
  </p:notesMasterIdLst>
  <p:handoutMasterIdLst>
    <p:handoutMasterId r:id="rId19"/>
  </p:handoutMasterIdLst>
  <p:sldIdLst>
    <p:sldId id="447" r:id="rId7"/>
    <p:sldId id="450" r:id="rId8"/>
    <p:sldId id="457" r:id="rId9"/>
    <p:sldId id="453" r:id="rId10"/>
    <p:sldId id="458" r:id="rId11"/>
    <p:sldId id="454" r:id="rId12"/>
    <p:sldId id="455" r:id="rId13"/>
    <p:sldId id="459" r:id="rId14"/>
    <p:sldId id="456" r:id="rId15"/>
    <p:sldId id="460" r:id="rId16"/>
    <p:sldId id="411" r:id="rId17"/>
  </p:sldIdLst>
  <p:sldSz cx="9144000" cy="6858000" type="screen4x3"/>
  <p:notesSz cx="6794500" cy="9906000"/>
  <p:defaultTextStyle>
    <a:defPPr rtl="0">
      <a:defRPr lang="en-gb"/>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447"/>
            <p14:sldId id="450"/>
            <p14:sldId id="457"/>
            <p14:sldId id="453"/>
            <p14:sldId id="458"/>
            <p14:sldId id="454"/>
            <p14:sldId id="455"/>
            <p14:sldId id="459"/>
            <p14:sldId id="456"/>
            <p14:sldId id="460"/>
            <p14:sldId id="411"/>
          </p14:sldIdLst>
        </p14:section>
      </p14:sectionLst>
    </p:ext>
    <p:ext uri="{EFAFB233-063F-42B5-8137-9DF3F51BA10A}">
      <p15:sldGuideLst xmlns:p15="http://schemas.microsoft.com/office/powerpoint/2012/main">
        <p15:guide id="1" orient="horz" pos="3906" userDrawn="1">
          <p15:clr>
            <a:srgbClr val="A4A3A4"/>
          </p15:clr>
        </p15:guide>
        <p15:guide id="2" pos="2880" userDrawn="1">
          <p15:clr>
            <a:srgbClr val="A4A3A4"/>
          </p15:clr>
        </p15:guide>
        <p15:guide id="3" pos="278" userDrawn="1">
          <p15:clr>
            <a:srgbClr val="A4A3A4"/>
          </p15:clr>
        </p15:guide>
      </p15:sldGuideLst>
    </p:ext>
    <p:ext uri="{2D200454-40CA-4A62-9FC3-DE9A4176ACB9}">
      <p15:notesGuideLst xmlns:p15="http://schemas.microsoft.com/office/powerpoint/2012/main">
        <p15:guide id="1" orient="horz" pos="3120" userDrawn="1">
          <p15:clr>
            <a:srgbClr val="A4A3A4"/>
          </p15:clr>
        </p15:guide>
        <p15:guide id="2" pos="214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ouise Hartmann" initials="LH" lastIdx="4" clrIdx="0"/>
  <p:cmAuthor id="1" name="Lise Thorup-Pedersen" initials="LTP"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E6E6E6"/>
    <a:srgbClr val="F00A0A"/>
    <a:srgbClr val="76818B"/>
    <a:srgbClr val="5E9695"/>
    <a:srgbClr val="DF6752"/>
    <a:srgbClr val="9DBB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082336-BDF0-40AE-998E-031A8A0A59E5}" v="29" dt="2019-12-16T18:26:32.2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5220" autoAdjust="0"/>
  </p:normalViewPr>
  <p:slideViewPr>
    <p:cSldViewPr snapToGrid="0" snapToObjects="1">
      <p:cViewPr>
        <p:scale>
          <a:sx n="100" d="100"/>
          <a:sy n="100" d="100"/>
        </p:scale>
        <p:origin x="883" y="-562"/>
      </p:cViewPr>
      <p:guideLst>
        <p:guide orient="horz" pos="3906"/>
        <p:guide pos="2880"/>
        <p:guide pos="278"/>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3120"/>
        <p:guide pos="214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na Roche Arroyos" userId="bc7dcb39-c932-47bb-968b-676663e41117" providerId="ADAL" clId="{92082336-BDF0-40AE-998E-031A8A0A59E5}"/>
    <pc:docChg chg="undo custSel addSld delSld modSld modSection">
      <pc:chgData name="Cristina Roche Arroyos" userId="bc7dcb39-c932-47bb-968b-676663e41117" providerId="ADAL" clId="{92082336-BDF0-40AE-998E-031A8A0A59E5}" dt="2019-12-16T18:32:21.178" v="565" actId="14100"/>
      <pc:docMkLst>
        <pc:docMk/>
      </pc:docMkLst>
      <pc:sldChg chg="addSp delSp modSp">
        <pc:chgData name="Cristina Roche Arroyos" userId="bc7dcb39-c932-47bb-968b-676663e41117" providerId="ADAL" clId="{92082336-BDF0-40AE-998E-031A8A0A59E5}" dt="2019-12-16T18:15:53.451" v="128" actId="1076"/>
        <pc:sldMkLst>
          <pc:docMk/>
          <pc:sldMk cId="3027869795" sldId="451"/>
        </pc:sldMkLst>
        <pc:spChg chg="del">
          <ac:chgData name="Cristina Roche Arroyos" userId="bc7dcb39-c932-47bb-968b-676663e41117" providerId="ADAL" clId="{92082336-BDF0-40AE-998E-031A8A0A59E5}" dt="2019-12-16T18:13:06.237" v="4" actId="478"/>
          <ac:spMkLst>
            <pc:docMk/>
            <pc:sldMk cId="3027869795" sldId="451"/>
            <ac:spMk id="2" creationId="{00000000-0000-0000-0000-000000000000}"/>
          </ac:spMkLst>
        </pc:spChg>
        <pc:spChg chg="add del mod">
          <ac:chgData name="Cristina Roche Arroyos" userId="bc7dcb39-c932-47bb-968b-676663e41117" providerId="ADAL" clId="{92082336-BDF0-40AE-998E-031A8A0A59E5}" dt="2019-12-16T18:13:08.395" v="5" actId="478"/>
          <ac:spMkLst>
            <pc:docMk/>
            <pc:sldMk cId="3027869795" sldId="451"/>
            <ac:spMk id="5" creationId="{39C6A24C-95B9-4E84-8EBA-5625D08A3C78}"/>
          </ac:spMkLst>
        </pc:spChg>
        <pc:spChg chg="add">
          <ac:chgData name="Cristina Roche Arroyos" userId="bc7dcb39-c932-47bb-968b-676663e41117" providerId="ADAL" clId="{92082336-BDF0-40AE-998E-031A8A0A59E5}" dt="2019-12-16T18:13:08.716" v="6"/>
          <ac:spMkLst>
            <pc:docMk/>
            <pc:sldMk cId="3027869795" sldId="451"/>
            <ac:spMk id="6" creationId="{95D9B86B-72FD-4E89-8C19-B8DA288A28CE}"/>
          </ac:spMkLst>
        </pc:spChg>
        <pc:spChg chg="add ord">
          <ac:chgData name="Cristina Roche Arroyos" userId="bc7dcb39-c932-47bb-968b-676663e41117" providerId="ADAL" clId="{92082336-BDF0-40AE-998E-031A8A0A59E5}" dt="2019-12-16T18:13:27.471" v="10" actId="167"/>
          <ac:spMkLst>
            <pc:docMk/>
            <pc:sldMk cId="3027869795" sldId="451"/>
            <ac:spMk id="7" creationId="{8918D4DB-DB3F-44BD-AA8D-F2148CB61499}"/>
          </ac:spMkLst>
        </pc:spChg>
        <pc:spChg chg="add mod">
          <ac:chgData name="Cristina Roche Arroyos" userId="bc7dcb39-c932-47bb-968b-676663e41117" providerId="ADAL" clId="{92082336-BDF0-40AE-998E-031A8A0A59E5}" dt="2019-12-16T18:15:53.451" v="128" actId="1076"/>
          <ac:spMkLst>
            <pc:docMk/>
            <pc:sldMk cId="3027869795" sldId="451"/>
            <ac:spMk id="12" creationId="{01217768-7663-4C89-A02D-463038C3E9D9}"/>
          </ac:spMkLst>
        </pc:spChg>
        <pc:picChg chg="add mod">
          <ac:chgData name="Cristina Roche Arroyos" userId="bc7dcb39-c932-47bb-968b-676663e41117" providerId="ADAL" clId="{92082336-BDF0-40AE-998E-031A8A0A59E5}" dt="2019-12-16T18:13:18.566" v="8" actId="1076"/>
          <ac:picMkLst>
            <pc:docMk/>
            <pc:sldMk cId="3027869795" sldId="451"/>
            <ac:picMk id="3" creationId="{DB3FBC13-F59E-4356-9A84-3B5A1C602E08}"/>
          </ac:picMkLst>
        </pc:picChg>
        <pc:cxnChg chg="add del mod">
          <ac:chgData name="Cristina Roche Arroyos" userId="bc7dcb39-c932-47bb-968b-676663e41117" providerId="ADAL" clId="{92082336-BDF0-40AE-998E-031A8A0A59E5}" dt="2019-12-16T18:14:15.284" v="18" actId="478"/>
          <ac:cxnSpMkLst>
            <pc:docMk/>
            <pc:sldMk cId="3027869795" sldId="451"/>
            <ac:cxnSpMk id="9" creationId="{93202289-E846-4653-A0DC-C96786B37A95}"/>
          </ac:cxnSpMkLst>
        </pc:cxnChg>
        <pc:cxnChg chg="add del mod">
          <ac:chgData name="Cristina Roche Arroyos" userId="bc7dcb39-c932-47bb-968b-676663e41117" providerId="ADAL" clId="{92082336-BDF0-40AE-998E-031A8A0A59E5}" dt="2019-12-16T18:14:13.724" v="17" actId="478"/>
          <ac:cxnSpMkLst>
            <pc:docMk/>
            <pc:sldMk cId="3027869795" sldId="451"/>
            <ac:cxnSpMk id="11" creationId="{30883EF4-0650-46AE-9744-5B6A4EAB9A3A}"/>
          </ac:cxnSpMkLst>
        </pc:cxnChg>
      </pc:sldChg>
      <pc:sldChg chg="addSp delSp modSp add modAnim">
        <pc:chgData name="Cristina Roche Arroyos" userId="bc7dcb39-c932-47bb-968b-676663e41117" providerId="ADAL" clId="{92082336-BDF0-40AE-998E-031A8A0A59E5}" dt="2019-12-16T18:23:24.075" v="286"/>
        <pc:sldMkLst>
          <pc:docMk/>
          <pc:sldMk cId="2448088181" sldId="453"/>
        </pc:sldMkLst>
        <pc:spChg chg="add ord">
          <ac:chgData name="Cristina Roche Arroyos" userId="bc7dcb39-c932-47bb-968b-676663e41117" providerId="ADAL" clId="{92082336-BDF0-40AE-998E-031A8A0A59E5}" dt="2019-12-16T18:18:08.465" v="154" actId="167"/>
          <ac:spMkLst>
            <pc:docMk/>
            <pc:sldMk cId="2448088181" sldId="453"/>
            <ac:spMk id="6" creationId="{5BA68290-ED61-43C9-9053-B8AAA638510A}"/>
          </ac:spMkLst>
        </pc:spChg>
        <pc:spChg chg="add mod">
          <ac:chgData name="Cristina Roche Arroyos" userId="bc7dcb39-c932-47bb-968b-676663e41117" providerId="ADAL" clId="{92082336-BDF0-40AE-998E-031A8A0A59E5}" dt="2019-12-16T18:20:32.365" v="252" actId="1076"/>
          <ac:spMkLst>
            <pc:docMk/>
            <pc:sldMk cId="2448088181" sldId="453"/>
            <ac:spMk id="7" creationId="{0DB9D7B0-778C-441C-A83E-01DAC93A50D3}"/>
          </ac:spMkLst>
        </pc:spChg>
        <pc:spChg chg="add mod">
          <ac:chgData name="Cristina Roche Arroyos" userId="bc7dcb39-c932-47bb-968b-676663e41117" providerId="ADAL" clId="{92082336-BDF0-40AE-998E-031A8A0A59E5}" dt="2019-12-16T18:21:21.566" v="270" actId="1076"/>
          <ac:spMkLst>
            <pc:docMk/>
            <pc:sldMk cId="2448088181" sldId="453"/>
            <ac:spMk id="8" creationId="{0705FCE4-6DF1-4B51-84C1-82D59FA6EBC6}"/>
          </ac:spMkLst>
        </pc:spChg>
        <pc:spChg chg="add mod">
          <ac:chgData name="Cristina Roche Arroyos" userId="bc7dcb39-c932-47bb-968b-676663e41117" providerId="ADAL" clId="{92082336-BDF0-40AE-998E-031A8A0A59E5}" dt="2019-12-16T18:21:36.884" v="273" actId="113"/>
          <ac:spMkLst>
            <pc:docMk/>
            <pc:sldMk cId="2448088181" sldId="453"/>
            <ac:spMk id="9" creationId="{886BC250-0165-4BFD-BA07-6DBF5F089904}"/>
          </ac:spMkLst>
        </pc:spChg>
        <pc:spChg chg="add del">
          <ac:chgData name="Cristina Roche Arroyos" userId="bc7dcb39-c932-47bb-968b-676663e41117" providerId="ADAL" clId="{92082336-BDF0-40AE-998E-031A8A0A59E5}" dt="2019-12-16T18:23:24.075" v="286"/>
          <ac:spMkLst>
            <pc:docMk/>
            <pc:sldMk cId="2448088181" sldId="453"/>
            <ac:spMk id="10" creationId="{1CDA68A2-D8EC-4CF2-9BAB-BDBCB18B38B1}"/>
          </ac:spMkLst>
        </pc:spChg>
        <pc:picChg chg="del">
          <ac:chgData name="Cristina Roche Arroyos" userId="bc7dcb39-c932-47bb-968b-676663e41117" providerId="ADAL" clId="{92082336-BDF0-40AE-998E-031A8A0A59E5}" dt="2019-12-16T18:13:11.503" v="7" actId="478"/>
          <ac:picMkLst>
            <pc:docMk/>
            <pc:sldMk cId="2448088181" sldId="453"/>
            <ac:picMk id="3" creationId="{DB3FBC13-F59E-4356-9A84-3B5A1C602E08}"/>
          </ac:picMkLst>
        </pc:picChg>
        <pc:picChg chg="add mod">
          <ac:chgData name="Cristina Roche Arroyos" userId="bc7dcb39-c932-47bb-968b-676663e41117" providerId="ADAL" clId="{92082336-BDF0-40AE-998E-031A8A0A59E5}" dt="2019-12-16T18:17:58.604" v="151" actId="1076"/>
          <ac:picMkLst>
            <pc:docMk/>
            <pc:sldMk cId="2448088181" sldId="453"/>
            <ac:picMk id="4" creationId="{AD1B040D-C432-4687-85D6-02A08FA34EBE}"/>
          </ac:picMkLst>
        </pc:picChg>
        <pc:picChg chg="add mod">
          <ac:chgData name="Cristina Roche Arroyos" userId="bc7dcb39-c932-47bb-968b-676663e41117" providerId="ADAL" clId="{92082336-BDF0-40AE-998E-031A8A0A59E5}" dt="2019-12-16T18:18:01.135" v="152" actId="1076"/>
          <ac:picMkLst>
            <pc:docMk/>
            <pc:sldMk cId="2448088181" sldId="453"/>
            <ac:picMk id="5" creationId="{50279C26-941B-4E8E-A98C-727C64C65AD8}"/>
          </ac:picMkLst>
        </pc:picChg>
      </pc:sldChg>
      <pc:sldChg chg="addSp delSp modSp add delAnim">
        <pc:chgData name="Cristina Roche Arroyos" userId="bc7dcb39-c932-47bb-968b-676663e41117" providerId="ADAL" clId="{92082336-BDF0-40AE-998E-031A8A0A59E5}" dt="2019-12-16T18:32:21.178" v="565" actId="14100"/>
        <pc:sldMkLst>
          <pc:docMk/>
          <pc:sldMk cId="1147020389" sldId="454"/>
        </pc:sldMkLst>
        <pc:spChg chg="mod">
          <ac:chgData name="Cristina Roche Arroyos" userId="bc7dcb39-c932-47bb-968b-676663e41117" providerId="ADAL" clId="{92082336-BDF0-40AE-998E-031A8A0A59E5}" dt="2019-12-16T18:21:52.420" v="277" actId="6549"/>
          <ac:spMkLst>
            <pc:docMk/>
            <pc:sldMk cId="1147020389" sldId="454"/>
            <ac:spMk id="2" creationId="{00000000-0000-0000-0000-000000000000}"/>
          </ac:spMkLst>
        </pc:spChg>
        <pc:spChg chg="del">
          <ac:chgData name="Cristina Roche Arroyos" userId="bc7dcb39-c932-47bb-968b-676663e41117" providerId="ADAL" clId="{92082336-BDF0-40AE-998E-031A8A0A59E5}" dt="2019-12-16T18:21:58.220" v="281" actId="478"/>
          <ac:spMkLst>
            <pc:docMk/>
            <pc:sldMk cId="1147020389" sldId="454"/>
            <ac:spMk id="7" creationId="{0DB9D7B0-778C-441C-A83E-01DAC93A50D3}"/>
          </ac:spMkLst>
        </pc:spChg>
        <pc:spChg chg="del">
          <ac:chgData name="Cristina Roche Arroyos" userId="bc7dcb39-c932-47bb-968b-676663e41117" providerId="ADAL" clId="{92082336-BDF0-40AE-998E-031A8A0A59E5}" dt="2019-12-16T18:21:56.919" v="280" actId="478"/>
          <ac:spMkLst>
            <pc:docMk/>
            <pc:sldMk cId="1147020389" sldId="454"/>
            <ac:spMk id="8" creationId="{0705FCE4-6DF1-4B51-84C1-82D59FA6EBC6}"/>
          </ac:spMkLst>
        </pc:spChg>
        <pc:spChg chg="del">
          <ac:chgData name="Cristina Roche Arroyos" userId="bc7dcb39-c932-47bb-968b-676663e41117" providerId="ADAL" clId="{92082336-BDF0-40AE-998E-031A8A0A59E5}" dt="2019-12-16T18:21:54.576" v="278" actId="478"/>
          <ac:spMkLst>
            <pc:docMk/>
            <pc:sldMk cId="1147020389" sldId="454"/>
            <ac:spMk id="9" creationId="{886BC250-0165-4BFD-BA07-6DBF5F089904}"/>
          </ac:spMkLst>
        </pc:spChg>
        <pc:spChg chg="add mod">
          <ac:chgData name="Cristina Roche Arroyos" userId="bc7dcb39-c932-47bb-968b-676663e41117" providerId="ADAL" clId="{92082336-BDF0-40AE-998E-031A8A0A59E5}" dt="2019-12-16T18:32:21.178" v="565" actId="14100"/>
          <ac:spMkLst>
            <pc:docMk/>
            <pc:sldMk cId="1147020389" sldId="454"/>
            <ac:spMk id="10" creationId="{2DA20E9B-887F-4479-A90F-8D4EAC96333F}"/>
          </ac:spMkLst>
        </pc:spChg>
        <pc:picChg chg="add mod">
          <ac:chgData name="Cristina Roche Arroyos" userId="bc7dcb39-c932-47bb-968b-676663e41117" providerId="ADAL" clId="{92082336-BDF0-40AE-998E-031A8A0A59E5}" dt="2019-12-16T18:24:11.352" v="322" actId="1076"/>
          <ac:picMkLst>
            <pc:docMk/>
            <pc:sldMk cId="1147020389" sldId="454"/>
            <ac:picMk id="3" creationId="{888E1C58-6C73-4F0F-949E-29C55F2E9661}"/>
          </ac:picMkLst>
        </pc:picChg>
        <pc:picChg chg="del">
          <ac:chgData name="Cristina Roche Arroyos" userId="bc7dcb39-c932-47bb-968b-676663e41117" providerId="ADAL" clId="{92082336-BDF0-40AE-998E-031A8A0A59E5}" dt="2019-12-16T18:21:51.316" v="276" actId="478"/>
          <ac:picMkLst>
            <pc:docMk/>
            <pc:sldMk cId="1147020389" sldId="454"/>
            <ac:picMk id="4" creationId="{AD1B040D-C432-4687-85D6-02A08FA34EBE}"/>
          </ac:picMkLst>
        </pc:picChg>
        <pc:picChg chg="del">
          <ac:chgData name="Cristina Roche Arroyos" userId="bc7dcb39-c932-47bb-968b-676663e41117" providerId="ADAL" clId="{92082336-BDF0-40AE-998E-031A8A0A59E5}" dt="2019-12-16T18:21:55.405" v="279" actId="478"/>
          <ac:picMkLst>
            <pc:docMk/>
            <pc:sldMk cId="1147020389" sldId="454"/>
            <ac:picMk id="5" creationId="{50279C26-941B-4E8E-A98C-727C64C65AD8}"/>
          </ac:picMkLst>
        </pc:picChg>
        <pc:picChg chg="add del mod">
          <ac:chgData name="Cristina Roche Arroyos" userId="bc7dcb39-c932-47bb-968b-676663e41117" providerId="ADAL" clId="{92082336-BDF0-40AE-998E-031A8A0A59E5}" dt="2019-12-16T18:25:25.237" v="341"/>
          <ac:picMkLst>
            <pc:docMk/>
            <pc:sldMk cId="1147020389" sldId="454"/>
            <ac:picMk id="11" creationId="{47C72BD6-3978-4AA5-9575-23869F4CBE0B}"/>
          </ac:picMkLst>
        </pc:picChg>
      </pc:sldChg>
      <pc:sldChg chg="add del">
        <pc:chgData name="Cristina Roche Arroyos" userId="bc7dcb39-c932-47bb-968b-676663e41117" providerId="ADAL" clId="{92082336-BDF0-40AE-998E-031A8A0A59E5}" dt="2019-12-16T18:14:26.604" v="20" actId="2696"/>
        <pc:sldMkLst>
          <pc:docMk/>
          <pc:sldMk cId="1437823774" sldId="454"/>
        </pc:sldMkLst>
      </pc:sldChg>
      <pc:sldChg chg="addSp delSp modSp add">
        <pc:chgData name="Cristina Roche Arroyos" userId="bc7dcb39-c932-47bb-968b-676663e41117" providerId="ADAL" clId="{92082336-BDF0-40AE-998E-031A8A0A59E5}" dt="2019-12-16T18:31:31.500" v="549" actId="6549"/>
        <pc:sldMkLst>
          <pc:docMk/>
          <pc:sldMk cId="3651227610" sldId="455"/>
        </pc:sldMkLst>
        <pc:spChg chg="add mod">
          <ac:chgData name="Cristina Roche Arroyos" userId="bc7dcb39-c932-47bb-968b-676663e41117" providerId="ADAL" clId="{92082336-BDF0-40AE-998E-031A8A0A59E5}" dt="2019-12-16T18:24:32.621" v="335" actId="20577"/>
          <ac:spMkLst>
            <pc:docMk/>
            <pc:sldMk cId="3651227610" sldId="455"/>
            <ac:spMk id="7" creationId="{BF4D7BAD-75AA-441E-A594-277E68445D6B}"/>
          </ac:spMkLst>
        </pc:spChg>
        <pc:spChg chg="del mod">
          <ac:chgData name="Cristina Roche Arroyos" userId="bc7dcb39-c932-47bb-968b-676663e41117" providerId="ADAL" clId="{92082336-BDF0-40AE-998E-031A8A0A59E5}" dt="2019-12-16T18:24:20.140" v="324" actId="478"/>
          <ac:spMkLst>
            <pc:docMk/>
            <pc:sldMk cId="3651227610" sldId="455"/>
            <ac:spMk id="10" creationId="{2DA20E9B-887F-4479-A90F-8D4EAC96333F}"/>
          </ac:spMkLst>
        </pc:spChg>
        <pc:spChg chg="add mod">
          <ac:chgData name="Cristina Roche Arroyos" userId="bc7dcb39-c932-47bb-968b-676663e41117" providerId="ADAL" clId="{92082336-BDF0-40AE-998E-031A8A0A59E5}" dt="2019-12-16T18:31:31.500" v="549" actId="6549"/>
          <ac:spMkLst>
            <pc:docMk/>
            <pc:sldMk cId="3651227610" sldId="455"/>
            <ac:spMk id="11" creationId="{DACFB543-42B7-4948-A03F-A6755A7E8779}"/>
          </ac:spMkLst>
        </pc:spChg>
        <pc:picChg chg="del">
          <ac:chgData name="Cristina Roche Arroyos" userId="bc7dcb39-c932-47bb-968b-676663e41117" providerId="ADAL" clId="{92082336-BDF0-40AE-998E-031A8A0A59E5}" dt="2019-12-16T18:23:50.657" v="309" actId="478"/>
          <ac:picMkLst>
            <pc:docMk/>
            <pc:sldMk cId="3651227610" sldId="455"/>
            <ac:picMk id="3" creationId="{888E1C58-6C73-4F0F-949E-29C55F2E9661}"/>
          </ac:picMkLst>
        </pc:picChg>
        <pc:picChg chg="add del mod">
          <ac:chgData name="Cristina Roche Arroyos" userId="bc7dcb39-c932-47bb-968b-676663e41117" providerId="ADAL" clId="{92082336-BDF0-40AE-998E-031A8A0A59E5}" dt="2019-12-16T18:25:27.609" v="342" actId="478"/>
          <ac:picMkLst>
            <pc:docMk/>
            <pc:sldMk cId="3651227610" sldId="455"/>
            <ac:picMk id="4" creationId="{876346AA-7B04-44FA-AF86-E5C001666A58}"/>
          </ac:picMkLst>
        </pc:picChg>
        <pc:picChg chg="add mod">
          <ac:chgData name="Cristina Roche Arroyos" userId="bc7dcb39-c932-47bb-968b-676663e41117" providerId="ADAL" clId="{92082336-BDF0-40AE-998E-031A8A0A59E5}" dt="2019-12-16T18:26:16.336" v="355" actId="1076"/>
          <ac:picMkLst>
            <pc:docMk/>
            <pc:sldMk cId="3651227610" sldId="455"/>
            <ac:picMk id="5" creationId="{A44803E3-5FD4-4913-A544-556D9B563718}"/>
          </ac:picMkLst>
        </pc:picChg>
        <pc:picChg chg="add mod">
          <ac:chgData name="Cristina Roche Arroyos" userId="bc7dcb39-c932-47bb-968b-676663e41117" providerId="ADAL" clId="{92082336-BDF0-40AE-998E-031A8A0A59E5}" dt="2019-12-16T18:26:35.035" v="358" actId="1076"/>
          <ac:picMkLst>
            <pc:docMk/>
            <pc:sldMk cId="3651227610" sldId="455"/>
            <ac:picMk id="8" creationId="{EEF329A1-38F5-4DCB-BED6-20789E9E762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7020"/>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sz="quarter" idx="1"/>
          </p:nvPr>
        </p:nvSpPr>
        <p:spPr>
          <a:xfrm>
            <a:off x="3848645" y="0"/>
            <a:ext cx="2944283" cy="497020"/>
          </a:xfrm>
          <a:prstGeom prst="rect">
            <a:avLst/>
          </a:prstGeom>
        </p:spPr>
        <p:txBody>
          <a:bodyPr vert="horz" lIns="91440" tIns="45720" rIns="91440" bIns="45720" rtlCol="0"/>
          <a:lstStyle>
            <a:lvl1pPr algn="r">
              <a:defRPr sz="1200"/>
            </a:lvl1pPr>
          </a:lstStyle>
          <a:p>
            <a:pPr rtl="0"/>
            <a:r>
              <a:rPr lang="en-gb"/>
              <a:t>10/25/2017</a:t>
            </a:r>
            <a:endParaRPr lang="en-US"/>
          </a:p>
        </p:txBody>
      </p:sp>
      <p:sp>
        <p:nvSpPr>
          <p:cNvPr id="4" name="Footer Placeholder 3"/>
          <p:cNvSpPr>
            <a:spLocks noGrp="1"/>
          </p:cNvSpPr>
          <p:nvPr>
            <p:ph type="ftr" sz="quarter" idx="2"/>
          </p:nvPr>
        </p:nvSpPr>
        <p:spPr>
          <a:xfrm>
            <a:off x="0" y="9408981"/>
            <a:ext cx="2944283" cy="497019"/>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p:cNvSpPr>
            <a:spLocks noGrp="1"/>
          </p:cNvSpPr>
          <p:nvPr>
            <p:ph type="sldNum" sz="quarter" idx="3"/>
          </p:nvPr>
        </p:nvSpPr>
        <p:spPr>
          <a:xfrm>
            <a:off x="3848645" y="9408981"/>
            <a:ext cx="2944283" cy="497019"/>
          </a:xfrm>
          <a:prstGeom prst="rect">
            <a:avLst/>
          </a:prstGeom>
        </p:spPr>
        <p:txBody>
          <a:bodyPr vert="horz" lIns="91440" tIns="45720" rIns="91440" bIns="45720" rtlCol="0" anchor="b"/>
          <a:lstStyle>
            <a:lvl1pPr algn="r">
              <a:defRPr sz="1200"/>
            </a:lvl1pPr>
          </a:lstStyle>
          <a:p>
            <a:pPr rtl="0"/>
            <a:fld id="{E9E1DC8B-0A09-DC4E-ABCE-FAAA12F0302B}" type="slidenum">
              <a:rPr lang="en-US" smtClean="0"/>
              <a:t>‹Nº›</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7020"/>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idx="1"/>
          </p:nvPr>
        </p:nvSpPr>
        <p:spPr>
          <a:xfrm>
            <a:off x="3848645" y="0"/>
            <a:ext cx="2944283" cy="497020"/>
          </a:xfrm>
          <a:prstGeom prst="rect">
            <a:avLst/>
          </a:prstGeom>
        </p:spPr>
        <p:txBody>
          <a:bodyPr vert="horz" lIns="91440" tIns="45720" rIns="91440" bIns="45720" rtlCol="0"/>
          <a:lstStyle>
            <a:lvl1pPr algn="r">
              <a:defRPr sz="1200"/>
            </a:lvl1pPr>
          </a:lstStyle>
          <a:p>
            <a:pPr rtl="0"/>
            <a:r>
              <a:rPr lang="en-gb"/>
              <a:t>10/25/2017</a:t>
            </a:r>
            <a:endParaRPr lang="en-US"/>
          </a:p>
        </p:txBody>
      </p:sp>
      <p:sp>
        <p:nvSpPr>
          <p:cNvPr id="4" name="Slide Image Placeholder 3"/>
          <p:cNvSpPr>
            <a:spLocks noGrp="1" noRot="1" noChangeAspect="1"/>
          </p:cNvSpPr>
          <p:nvPr>
            <p:ph type="sldImg" idx="2"/>
          </p:nvPr>
        </p:nvSpPr>
        <p:spPr>
          <a:xfrm>
            <a:off x="1168400" y="1238250"/>
            <a:ext cx="4457700" cy="3343275"/>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es Placeholder 4"/>
          <p:cNvSpPr>
            <a:spLocks noGrp="1"/>
          </p:cNvSpPr>
          <p:nvPr>
            <p:ph type="body" sz="quarter" idx="3"/>
          </p:nvPr>
        </p:nvSpPr>
        <p:spPr>
          <a:xfrm>
            <a:off x="679450" y="4767262"/>
            <a:ext cx="5435600" cy="3900488"/>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6" name="Footer Placeholder 5"/>
          <p:cNvSpPr>
            <a:spLocks noGrp="1"/>
          </p:cNvSpPr>
          <p:nvPr>
            <p:ph type="ftr" sz="quarter" idx="4"/>
          </p:nvPr>
        </p:nvSpPr>
        <p:spPr>
          <a:xfrm>
            <a:off x="0" y="9408981"/>
            <a:ext cx="2944283" cy="497019"/>
          </a:xfrm>
          <a:prstGeom prst="rect">
            <a:avLst/>
          </a:prstGeom>
        </p:spPr>
        <p:txBody>
          <a:bodyPr vert="horz" lIns="91440" tIns="45720" rIns="91440" bIns="45720" rtlCol="0" anchor="b"/>
          <a:lstStyle>
            <a:lvl1pPr algn="l">
              <a:defRPr sz="1200"/>
            </a:lvl1pPr>
          </a:lstStyle>
          <a:p>
            <a:pPr rtl="0"/>
            <a:endParaRPr lang="en-US"/>
          </a:p>
        </p:txBody>
      </p:sp>
      <p:sp>
        <p:nvSpPr>
          <p:cNvPr id="7" name="Slide Number Placeholder 6"/>
          <p:cNvSpPr>
            <a:spLocks noGrp="1"/>
          </p:cNvSpPr>
          <p:nvPr>
            <p:ph type="sldNum" sz="quarter" idx="5"/>
          </p:nvPr>
        </p:nvSpPr>
        <p:spPr>
          <a:xfrm>
            <a:off x="3848645" y="9408981"/>
            <a:ext cx="2944283" cy="497019"/>
          </a:xfrm>
          <a:prstGeom prst="rect">
            <a:avLst/>
          </a:prstGeom>
        </p:spPr>
        <p:txBody>
          <a:bodyPr vert="horz" lIns="91440" tIns="45720" rIns="91440" bIns="45720" rtlCol="0" anchor="b"/>
          <a:lstStyle>
            <a:lvl1pPr algn="r">
              <a:defRPr sz="1200"/>
            </a:lvl1pPr>
          </a:lstStyle>
          <a:p>
            <a:pPr rtl="0"/>
            <a:fld id="{8C896355-3DDC-9949-861F-AD0908BFCC23}" type="slidenum">
              <a:rPr lang="en-US" smtClean="0"/>
              <a:t>‹Nº›</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168400" y="1238250"/>
            <a:ext cx="4457700" cy="3343275"/>
          </a:xfrm>
        </p:spPr>
      </p:sp>
      <p:sp>
        <p:nvSpPr>
          <p:cNvPr id="3" name="Pladsholder til noter 2"/>
          <p:cNvSpPr>
            <a:spLocks noGrp="1"/>
          </p:cNvSpPr>
          <p:nvPr>
            <p:ph type="body" idx="1"/>
          </p:nvPr>
        </p:nvSpPr>
        <p:spPr/>
        <p:txBody>
          <a:bodyPr rtlCol="0"/>
          <a:lstStyle/>
          <a:p>
            <a:pPr rtl="0"/>
            <a:endParaRPr lang="en-GB" dirty="0"/>
          </a:p>
        </p:txBody>
      </p:sp>
      <p:sp>
        <p:nvSpPr>
          <p:cNvPr id="4" name="Pladsholder til slidenummer 3"/>
          <p:cNvSpPr>
            <a:spLocks noGrp="1"/>
          </p:cNvSpPr>
          <p:nvPr>
            <p:ph type="sldNum" sz="quarter" idx="10"/>
          </p:nvPr>
        </p:nvSpPr>
        <p:spPr/>
        <p:txBody>
          <a:bodyPr rtlCol="0"/>
          <a:lstStyle/>
          <a:p>
            <a:pPr rtl="0"/>
            <a:fld id="{8C896355-3DDC-9949-861F-AD0908BFCC23}" type="slidenum">
              <a:rPr lang="en-US" smtClean="0"/>
              <a:t>1</a:t>
            </a:fld>
            <a:endParaRPr lang="en-US"/>
          </a:p>
        </p:txBody>
      </p:sp>
    </p:spTree>
    <p:extLst>
      <p:ext uri="{BB962C8B-B14F-4D97-AF65-F5344CB8AC3E}">
        <p14:creationId xmlns:p14="http://schemas.microsoft.com/office/powerpoint/2010/main" val="2583473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Finding network configuration: activation functions, cost function, optimization algorithm. Non-convexity of training a neural network.</a:t>
            </a:r>
          </a:p>
          <a:p>
            <a:pPr rtl="0"/>
            <a:r>
              <a:rPr lang="en-GB" sz="1000" dirty="0"/>
              <a:t>Adding several layers does not significantly improve the performance of the network.</a:t>
            </a:r>
          </a:p>
          <a:p>
            <a:pPr rtl="0"/>
            <a:r>
              <a:rPr lang="en-GB" sz="1000" dirty="0"/>
              <a:t>For a single layer, error and THD values are compared to obtain the optimal number of neurons.</a:t>
            </a:r>
          </a:p>
          <a:p>
            <a:pPr rtl="0"/>
            <a:endParaRPr lang="en-gb" sz="1000" dirty="0"/>
          </a:p>
        </p:txBody>
      </p:sp>
    </p:spTree>
    <p:extLst>
      <p:ext uri="{BB962C8B-B14F-4D97-AF65-F5344CB8AC3E}">
        <p14:creationId xmlns:p14="http://schemas.microsoft.com/office/powerpoint/2010/main" val="3578449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Explain the control scheme. Inputs: reference voltage, output voltage, inductor current, load current, previous system state.</a:t>
            </a:r>
          </a:p>
          <a:p>
            <a:pPr rtl="0"/>
            <a:r>
              <a:rPr lang="en-GB" sz="1000" dirty="0"/>
              <a:t>Network trained using TensorFlow in Python using 2 million grid-generated data points within the operating range of the lab setup.</a:t>
            </a:r>
          </a:p>
          <a:p>
            <a:pPr rtl="0"/>
            <a:r>
              <a:rPr lang="en-GB" sz="1000" dirty="0"/>
              <a:t>Validation and testing of the neural network performed on 1 million random data points inside the same bounds.</a:t>
            </a:r>
          </a:p>
          <a:p>
            <a:pPr rtl="0"/>
            <a:endParaRPr lang="en-gb" sz="1000" dirty="0"/>
          </a:p>
        </p:txBody>
      </p:sp>
    </p:spTree>
    <p:extLst>
      <p:ext uri="{BB962C8B-B14F-4D97-AF65-F5344CB8AC3E}">
        <p14:creationId xmlns:p14="http://schemas.microsoft.com/office/powerpoint/2010/main" val="3822317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US" sz="1000" i="0" dirty="0"/>
              <a:t>This slide shows how good the ANNs are at approximating MPC. </a:t>
            </a:r>
          </a:p>
          <a:p>
            <a:pPr rtl="0"/>
            <a:r>
              <a:rPr lang="en-US" sz="1000" i="0" dirty="0"/>
              <a:t>Very similar THD and switching frequencies.</a:t>
            </a:r>
          </a:p>
          <a:p>
            <a:pPr rtl="0"/>
            <a:r>
              <a:rPr lang="en-US" sz="1000" i="0" dirty="0"/>
              <a:t>1-step MPC takes 10 us, 2-step takes 13 us. ANNs always take 11 us.</a:t>
            </a:r>
            <a:endParaRPr lang="en-gb" sz="1000" i="0" dirty="0"/>
          </a:p>
        </p:txBody>
      </p:sp>
    </p:spTree>
    <p:extLst>
      <p:ext uri="{BB962C8B-B14F-4D97-AF65-F5344CB8AC3E}">
        <p14:creationId xmlns:p14="http://schemas.microsoft.com/office/powerpoint/2010/main" val="2778080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US" sz="1000" i="0" dirty="0"/>
              <a:t>Fast and accurate load transient response.</a:t>
            </a:r>
          </a:p>
          <a:p>
            <a:pPr rtl="0"/>
            <a:r>
              <a:rPr lang="en-US" sz="1000" i="0" dirty="0"/>
              <a:t>Current spike because of switching device.</a:t>
            </a:r>
            <a:endParaRPr lang="en-gb" sz="1000" i="0" dirty="0"/>
          </a:p>
        </p:txBody>
      </p:sp>
    </p:spTree>
    <p:extLst>
      <p:ext uri="{BB962C8B-B14F-4D97-AF65-F5344CB8AC3E}">
        <p14:creationId xmlns:p14="http://schemas.microsoft.com/office/powerpoint/2010/main" val="3300663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dirty="0">
                <a:effectLst/>
                <a:latin typeface="Arial" panose="020B0604020202020204" pitchFamily="34" charset="0"/>
              </a:rPr>
              <a:t>Ability to extrapolate to </a:t>
            </a:r>
            <a:r>
              <a:rPr lang="en-GB" sz="1000" dirty="0">
                <a:latin typeface="Arial" panose="020B0604020202020204" pitchFamily="34" charset="0"/>
              </a:rPr>
              <a:t>un</a:t>
            </a:r>
            <a:r>
              <a:rPr lang="en-GB" sz="1000" b="0" i="0" dirty="0">
                <a:effectLst/>
                <a:latin typeface="Arial" panose="020B0604020202020204" pitchFamily="34" charset="0"/>
              </a:rPr>
              <a:t>trained data.</a:t>
            </a:r>
          </a:p>
          <a:p>
            <a:pPr rtl="0"/>
            <a:r>
              <a:rPr lang="en-GB" sz="1000" i="0" dirty="0"/>
              <a:t>Surprisingly, the imitators are robust to changes in reference voltage amplitude and frequency, even though they were not trained for it.</a:t>
            </a:r>
            <a:endParaRPr lang="en-gb" sz="1000" i="0" dirty="0"/>
          </a:p>
        </p:txBody>
      </p:sp>
    </p:spTree>
    <p:extLst>
      <p:ext uri="{BB962C8B-B14F-4D97-AF65-F5344CB8AC3E}">
        <p14:creationId xmlns:p14="http://schemas.microsoft.com/office/powerpoint/2010/main" val="257232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i="0" dirty="0"/>
              <a:t>Surprisingly, the imitators are robust to changes in reference voltage amplitude and frequency, even though they were not trained for it.</a:t>
            </a:r>
            <a:endParaRPr lang="en-gb" sz="1000" i="0" dirty="0"/>
          </a:p>
        </p:txBody>
      </p:sp>
    </p:spTree>
    <p:extLst>
      <p:ext uri="{BB962C8B-B14F-4D97-AF65-F5344CB8AC3E}">
        <p14:creationId xmlns:p14="http://schemas.microsoft.com/office/powerpoint/2010/main" val="1707012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AU_Forsid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5" name="Title 4"/>
          <p:cNvSpPr>
            <a:spLocks noGrp="1"/>
          </p:cNvSpPr>
          <p:nvPr>
            <p:ph type="title" hasCustomPrompt="1"/>
          </p:nvPr>
        </p:nvSpPr>
        <p:spPr>
          <a:xfrm>
            <a:off x="1831182" y="2676494"/>
            <a:ext cx="5505847" cy="1036319"/>
          </a:xfrm>
          <a:solidFill>
            <a:schemeClr val="bg1"/>
          </a:solidFill>
        </p:spPr>
        <p:txBody>
          <a:bodyPr tIns="108000" rtlCol="0"/>
          <a:lstStyle>
            <a:lvl1pPr algn="ctr">
              <a:defRPr sz="2800" baseline="0">
                <a:solidFill>
                  <a:schemeClr val="tx1"/>
                </a:solidFill>
              </a:defRPr>
            </a:lvl1pPr>
          </a:lstStyle>
          <a:p>
            <a:pPr rtl="0"/>
            <a:r>
              <a:rPr lang="en-gb"/>
              <a:t>AALBORG UNIVERSITY</a:t>
            </a:r>
            <a:br>
              <a:rPr lang="en-US" dirty="0"/>
            </a:br>
            <a:r>
              <a:rPr lang="en-gb"/>
              <a:t>HEADLINE</a:t>
            </a:r>
            <a:endParaRPr lang="en-US" dirty="0"/>
          </a:p>
        </p:txBody>
      </p:sp>
      <p:sp>
        <p:nvSpPr>
          <p:cNvPr id="3" name="Pladsholder til tekst 2"/>
          <p:cNvSpPr>
            <a:spLocks noGrp="1"/>
          </p:cNvSpPr>
          <p:nvPr>
            <p:ph type="body" sz="quarter" idx="12" hasCustomPrompt="1"/>
          </p:nvPr>
        </p:nvSpPr>
        <p:spPr>
          <a:xfrm>
            <a:off x="1831182" y="3827463"/>
            <a:ext cx="5505847" cy="412750"/>
          </a:xfrm>
          <a:solidFill>
            <a:schemeClr val="bg1"/>
          </a:solidFill>
        </p:spPr>
        <p:txBody>
          <a:bodyPr rtlCol="0">
            <a:noAutofit/>
          </a:bodyPr>
          <a:lstStyle>
            <a:lvl1pPr algn="ctr">
              <a:defRPr sz="1800" spc="300" baseline="0"/>
            </a:lvl1pPr>
          </a:lstStyle>
          <a:p>
            <a:pPr lvl="0" rtl="0"/>
            <a:r>
              <a:rPr lang="en-gb"/>
              <a:t>BY NAVN NAVNESEN</a:t>
            </a:r>
            <a:endParaRPr lang="da-DK" dirty="0"/>
          </a:p>
        </p:txBody>
      </p:sp>
      <p:grpSp>
        <p:nvGrpSpPr>
          <p:cNvPr id="30" name="Group 4"/>
          <p:cNvGrpSpPr>
            <a:grpSpLocks noChangeAspect="1"/>
          </p:cNvGrpSpPr>
          <p:nvPr userDrawn="1"/>
        </p:nvGrpSpPr>
        <p:grpSpPr bwMode="auto">
          <a:xfrm>
            <a:off x="4119563" y="5903914"/>
            <a:ext cx="927497" cy="815975"/>
            <a:chOff x="3460" y="3719"/>
            <a:chExt cx="779" cy="514"/>
          </a:xfrm>
        </p:grpSpPr>
        <p:sp>
          <p:nvSpPr>
            <p:cNvPr id="31"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5" name="Picture Placeholder 4"/>
          <p:cNvSpPr>
            <a:spLocks noGrp="1"/>
          </p:cNvSpPr>
          <p:nvPr>
            <p:ph type="pic" sz="quarter" idx="11" hasCustomPrompt="1"/>
          </p:nvPr>
        </p:nvSpPr>
        <p:spPr>
          <a:xfrm>
            <a:off x="-1" y="0"/>
            <a:ext cx="5570936"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6" name="Title 4"/>
          <p:cNvSpPr>
            <a:spLocks noGrp="1"/>
          </p:cNvSpPr>
          <p:nvPr>
            <p:ph type="title" hasCustomPrompt="1"/>
          </p:nvPr>
        </p:nvSpPr>
        <p:spPr>
          <a:xfrm>
            <a:off x="6023910" y="957754"/>
            <a:ext cx="2691466" cy="1272251"/>
          </a:xfrm>
        </p:spPr>
        <p:txBody>
          <a:bodyPr rtlCol="0"/>
          <a:lstStyle>
            <a:lvl1pPr>
              <a:defRPr sz="3600"/>
            </a:lvl1pPr>
          </a:lstStyle>
          <a:p>
            <a:pPr rtl="0"/>
            <a:r>
              <a:rPr lang="en-gb"/>
              <a:t>CLICK TO EDIT TITLE</a:t>
            </a:r>
            <a:endParaRPr lang="en-US" dirty="0"/>
          </a:p>
        </p:txBody>
      </p:sp>
      <p:sp>
        <p:nvSpPr>
          <p:cNvPr id="7" name="Pladsholder til tekst 3"/>
          <p:cNvSpPr>
            <a:spLocks noGrp="1"/>
          </p:cNvSpPr>
          <p:nvPr>
            <p:ph type="body" sz="quarter" idx="12" hasCustomPrompt="1"/>
          </p:nvPr>
        </p:nvSpPr>
        <p:spPr>
          <a:xfrm>
            <a:off x="6023910" y="2584598"/>
            <a:ext cx="2691466" cy="3500008"/>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grpSp>
        <p:nvGrpSpPr>
          <p:cNvPr id="8" name="Gruppe 7"/>
          <p:cNvGrpSpPr/>
          <p:nvPr userDrawn="1"/>
        </p:nvGrpSpPr>
        <p:grpSpPr>
          <a:xfrm>
            <a:off x="5570935" y="1288619"/>
            <a:ext cx="303866"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9" name="Picture Placeholder 4"/>
          <p:cNvSpPr>
            <a:spLocks noGrp="1"/>
          </p:cNvSpPr>
          <p:nvPr>
            <p:ph type="pic" sz="quarter" idx="14" hasCustomPrompt="1"/>
          </p:nvPr>
        </p:nvSpPr>
        <p:spPr>
          <a:xfrm>
            <a:off x="5570935" y="3492500"/>
            <a:ext cx="3573065" cy="33601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10" name="Title 4"/>
          <p:cNvSpPr>
            <a:spLocks noGrp="1"/>
          </p:cNvSpPr>
          <p:nvPr>
            <p:ph type="title" hasCustomPrompt="1"/>
          </p:nvPr>
        </p:nvSpPr>
        <p:spPr>
          <a:xfrm>
            <a:off x="440531" y="357949"/>
            <a:ext cx="3171825" cy="1486727"/>
          </a:xfrm>
        </p:spPr>
        <p:txBody>
          <a:bodyPr rtlCol="0"/>
          <a:lstStyle>
            <a:lvl1pPr>
              <a:defRPr sz="3600"/>
            </a:lvl1pPr>
          </a:lstStyle>
          <a:p>
            <a:pPr rtl="0"/>
            <a:r>
              <a:rPr lang="en-gb"/>
              <a:t>CLICK TO EDIT TITLE</a:t>
            </a:r>
            <a:endParaRPr lang="en-US" dirty="0"/>
          </a:p>
        </p:txBody>
      </p:sp>
      <p:sp>
        <p:nvSpPr>
          <p:cNvPr id="7" name="Pladsholder til tekst 3"/>
          <p:cNvSpPr>
            <a:spLocks noGrp="1"/>
          </p:cNvSpPr>
          <p:nvPr>
            <p:ph type="body" sz="quarter" idx="15" hasCustomPrompt="1"/>
          </p:nvPr>
        </p:nvSpPr>
        <p:spPr>
          <a:xfrm>
            <a:off x="440531" y="2127155"/>
            <a:ext cx="3171825" cy="3575409"/>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sp>
        <p:nvSpPr>
          <p:cNvPr id="11" name="Picture Placeholder 4"/>
          <p:cNvSpPr>
            <a:spLocks noGrp="1"/>
          </p:cNvSpPr>
          <p:nvPr>
            <p:ph type="pic" sz="quarter" idx="16" hasCustomPrompt="1"/>
          </p:nvPr>
        </p:nvSpPr>
        <p:spPr>
          <a:xfrm>
            <a:off x="5570935" y="0"/>
            <a:ext cx="3573065" cy="33601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elt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grpSp>
        <p:nvGrpSpPr>
          <p:cNvPr id="5" name="Gruppe 4"/>
          <p:cNvGrpSpPr/>
          <p:nvPr userDrawn="1"/>
        </p:nvGrpSpPr>
        <p:grpSpPr>
          <a:xfrm>
            <a:off x="-2627" y="657225"/>
            <a:ext cx="303866" cy="1182460"/>
            <a:chOff x="320675" y="2816225"/>
            <a:chExt cx="350838" cy="1023938"/>
          </a:xfrm>
          <a:solidFill>
            <a:schemeClr val="tx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
        <p:nvSpPr>
          <p:cNvPr id="25" name="Title 4"/>
          <p:cNvSpPr>
            <a:spLocks noGrp="1"/>
          </p:cNvSpPr>
          <p:nvPr>
            <p:ph type="title" hasCustomPrompt="1"/>
          </p:nvPr>
        </p:nvSpPr>
        <p:spPr>
          <a:xfrm>
            <a:off x="440531" y="357949"/>
            <a:ext cx="3171825" cy="1486727"/>
          </a:xfrm>
        </p:spPr>
        <p:txBody>
          <a:bodyPr rtlCol="0"/>
          <a:lstStyle>
            <a:lvl1pPr>
              <a:defRPr sz="3600"/>
            </a:lvl1pPr>
          </a:lstStyle>
          <a:p>
            <a:pPr rtl="0"/>
            <a:r>
              <a:rPr lang="en-gb"/>
              <a:t>CLICK TO EDIT TITLE</a:t>
            </a:r>
            <a:endParaRPr lang="en-US" dirty="0"/>
          </a:p>
        </p:txBody>
      </p:sp>
    </p:spTree>
    <p:extLst>
      <p:ext uri="{BB962C8B-B14F-4D97-AF65-F5344CB8AC3E}">
        <p14:creationId xmlns:p14="http://schemas.microsoft.com/office/powerpoint/2010/main" val="473075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Helt blank">
    <p:spTree>
      <p:nvGrpSpPr>
        <p:cNvPr id="1" name=""/>
        <p:cNvGrpSpPr/>
        <p:nvPr/>
      </p:nvGrpSpPr>
      <p:grpSpPr>
        <a:xfrm>
          <a:off x="0" y="0"/>
          <a:ext cx="0" cy="0"/>
          <a:chOff x="0" y="0"/>
          <a:chExt cx="0" cy="0"/>
        </a:xfrm>
      </p:grpSpPr>
      <p:sp>
        <p:nvSpPr>
          <p:cNvPr id="26" name="Rectangle 6"/>
          <p:cNvSpPr/>
          <p:nvPr userDrawn="1"/>
        </p:nvSpPr>
        <p:spPr>
          <a:xfrm>
            <a:off x="5570935" y="0"/>
            <a:ext cx="357306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800"/>
          </a:p>
        </p:txBody>
      </p:sp>
      <p:sp>
        <p:nvSpPr>
          <p:cNvPr id="28" name="Pladsholder til tekst 3"/>
          <p:cNvSpPr>
            <a:spLocks noGrp="1"/>
          </p:cNvSpPr>
          <p:nvPr>
            <p:ph type="body" sz="quarter" idx="17" hasCustomPrompt="1"/>
          </p:nvPr>
        </p:nvSpPr>
        <p:spPr>
          <a:xfrm>
            <a:off x="6020746" y="2804344"/>
            <a:ext cx="2694629" cy="3222624"/>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sp>
        <p:nvSpPr>
          <p:cNvPr id="3" name="Slide Number Placeholder 2"/>
          <p:cNvSpPr>
            <a:spLocks noGrp="1"/>
          </p:cNvSpPr>
          <p:nvPr>
            <p:ph type="sldNum" sz="quarter" idx="10"/>
          </p:nvPr>
        </p:nvSpPr>
        <p:spPr/>
        <p:txBody>
          <a:bodyPr rtlCol="0"/>
          <a:lstStyle>
            <a:lvl1pPr>
              <a:defRPr>
                <a:solidFill>
                  <a:schemeClr val="bg1">
                    <a:alpha val="70000"/>
                  </a:schemeClr>
                </a:solidFill>
              </a:defRPr>
            </a:lvl1pPr>
          </a:lstStyle>
          <a:p>
            <a:pPr rtl="0"/>
            <a:fld id="{D8D877B3-D348-4611-9BDB-C5374591D951}" type="slidenum">
              <a:rPr lang="en-US" smtClean="0"/>
              <a:pPr rtl="0"/>
              <a:t>‹Nº›</a:t>
            </a:fld>
            <a:endParaRPr lang="en-US" dirty="0"/>
          </a:p>
        </p:txBody>
      </p:sp>
      <p:grpSp>
        <p:nvGrpSpPr>
          <p:cNvPr id="5" name="Gruppe 4"/>
          <p:cNvGrpSpPr/>
          <p:nvPr userDrawn="1"/>
        </p:nvGrpSpPr>
        <p:grpSpPr>
          <a:xfrm>
            <a:off x="5570935" y="1288619"/>
            <a:ext cx="303866"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
        <p:nvSpPr>
          <p:cNvPr id="53" name="Title 4"/>
          <p:cNvSpPr>
            <a:spLocks noGrp="1"/>
          </p:cNvSpPr>
          <p:nvPr>
            <p:ph type="title" hasCustomPrompt="1"/>
          </p:nvPr>
        </p:nvSpPr>
        <p:spPr>
          <a:xfrm>
            <a:off x="6020748" y="943461"/>
            <a:ext cx="2694627" cy="1621619"/>
          </a:xfrm>
        </p:spPr>
        <p:txBody>
          <a:bodyPr rtlCol="0"/>
          <a:lstStyle>
            <a:lvl1pPr>
              <a:defRPr sz="3600">
                <a:solidFill>
                  <a:schemeClr val="bg1"/>
                </a:solidFill>
              </a:defRPr>
            </a:lvl1pPr>
          </a:lstStyle>
          <a:p>
            <a:pPr rtl="0"/>
            <a:r>
              <a:rPr lang="en-gb"/>
              <a:t>CLICK TO EDIT TITLE</a:t>
            </a:r>
            <a:endParaRPr lang="en-US" dirty="0"/>
          </a:p>
        </p:txBody>
      </p:sp>
      <p:grpSp>
        <p:nvGrpSpPr>
          <p:cNvPr id="54" name="Group 4"/>
          <p:cNvGrpSpPr>
            <a:grpSpLocks noChangeAspect="1"/>
          </p:cNvGrpSpPr>
          <p:nvPr userDrawn="1"/>
        </p:nvGrpSpPr>
        <p:grpSpPr bwMode="auto">
          <a:xfrm>
            <a:off x="4119563" y="5903914"/>
            <a:ext cx="927497" cy="815975"/>
            <a:chOff x="3460" y="3719"/>
            <a:chExt cx="779" cy="514"/>
          </a:xfrm>
        </p:grpSpPr>
        <p:sp>
          <p:nvSpPr>
            <p:cNvPr id="5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3858436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iteldias">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rtlCol="0"/>
          <a:lstStyle/>
          <a:p>
            <a:pPr rtl="0"/>
            <a:endParaRPr lang="da-DK" dirty="0"/>
          </a:p>
        </p:txBody>
      </p:sp>
      <p:sp>
        <p:nvSpPr>
          <p:cNvPr id="5" name="Pladsholder til sidefod 4"/>
          <p:cNvSpPr>
            <a:spLocks noGrp="1"/>
          </p:cNvSpPr>
          <p:nvPr>
            <p:ph type="ftr" sz="quarter" idx="11"/>
          </p:nvPr>
        </p:nvSpPr>
        <p:spPr>
          <a:xfrm>
            <a:off x="3124200" y="6356382"/>
            <a:ext cx="2895600" cy="365125"/>
          </a:xfrm>
          <a:prstGeom prst="rect">
            <a:avLst/>
          </a:prstGeom>
        </p:spPr>
        <p:txBody>
          <a:bodyPr rtlCol="0"/>
          <a:lstStyle/>
          <a:p>
            <a:pPr rtl="0"/>
            <a:endParaRPr lang="da-DK"/>
          </a:p>
        </p:txBody>
      </p:sp>
      <p:sp>
        <p:nvSpPr>
          <p:cNvPr id="6" name="Pladsholder til diasnummer 5"/>
          <p:cNvSpPr>
            <a:spLocks noGrp="1"/>
          </p:cNvSpPr>
          <p:nvPr>
            <p:ph type="sldNum" sz="quarter" idx="12"/>
          </p:nvPr>
        </p:nvSpPr>
        <p:spPr>
          <a:xfrm>
            <a:off x="6876256" y="176523"/>
            <a:ext cx="2133600" cy="238949"/>
          </a:xfrm>
        </p:spPr>
        <p:txBody>
          <a:bodyPr rtlCol="0"/>
          <a:lstStyle>
            <a:lvl1pPr>
              <a:defRPr sz="800">
                <a:solidFill>
                  <a:schemeClr val="tx1"/>
                </a:solidFill>
              </a:defRPr>
            </a:lvl1pPr>
          </a:lstStyle>
          <a:p>
            <a:pPr rtl="0"/>
            <a:r>
              <a:rPr lang="en-gb" sz="700"/>
              <a:t>AAU PRÆSENTATION </a:t>
            </a:r>
            <a:r>
              <a:rPr lang="en-gb"/>
              <a:t>| </a:t>
            </a:r>
            <a:fld id="{14553865-4F79-4343-8F4C-812E9265A7C1}" type="slidenum">
              <a:rPr lang="da-DK" b="1" smtClean="0"/>
              <a:pPr rtl="0"/>
              <a:t>‹Nº›</a:t>
            </a:fld>
            <a:endParaRPr lang="da-DK" b="1" dirty="0"/>
          </a:p>
        </p:txBody>
      </p:sp>
    </p:spTree>
    <p:extLst>
      <p:ext uri="{BB962C8B-B14F-4D97-AF65-F5344CB8AC3E}">
        <p14:creationId xmlns:p14="http://schemas.microsoft.com/office/powerpoint/2010/main" val="785059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Helt blank">
    <p:spTree>
      <p:nvGrpSpPr>
        <p:cNvPr id="1" name=""/>
        <p:cNvGrpSpPr/>
        <p:nvPr/>
      </p:nvGrpSpPr>
      <p:grpSpPr>
        <a:xfrm>
          <a:off x="0" y="0"/>
          <a:ext cx="0" cy="0"/>
          <a:chOff x="0" y="0"/>
          <a:chExt cx="0" cy="0"/>
        </a:xfrm>
      </p:grpSpPr>
      <p:grpSp>
        <p:nvGrpSpPr>
          <p:cNvPr id="29" name="Gruppe 28"/>
          <p:cNvGrpSpPr/>
          <p:nvPr userDrawn="1"/>
        </p:nvGrpSpPr>
        <p:grpSpPr>
          <a:xfrm>
            <a:off x="4099837" y="6027162"/>
            <a:ext cx="954530"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spTree>
    <p:extLst>
      <p:ext uri="{BB962C8B-B14F-4D97-AF65-F5344CB8AC3E}">
        <p14:creationId xmlns:p14="http://schemas.microsoft.com/office/powerpoint/2010/main" val="3474230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w.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‹Nº›</a:t>
            </a:fld>
            <a:endParaRPr lang="en-US"/>
          </a:p>
        </p:txBody>
      </p:sp>
      <p:sp>
        <p:nvSpPr>
          <p:cNvPr id="3" name="Title 4"/>
          <p:cNvSpPr>
            <a:spLocks noGrp="1"/>
          </p:cNvSpPr>
          <p:nvPr>
            <p:ph type="title" hasCustomPrompt="1"/>
          </p:nvPr>
        </p:nvSpPr>
        <p:spPr>
          <a:xfrm>
            <a:off x="440531" y="370291"/>
            <a:ext cx="3831431" cy="1474385"/>
          </a:xfrm>
        </p:spPr>
        <p:txBody>
          <a:bodyPr rtlCol="0"/>
          <a:lstStyle>
            <a:lvl1pPr>
              <a:defRPr sz="3600"/>
            </a:lvl1pPr>
          </a:lstStyle>
          <a:p>
            <a:pPr rtl="0"/>
            <a:r>
              <a:rPr lang="en-gb"/>
              <a:t>CLICK TO EDIT TITLE</a:t>
            </a:r>
          </a:p>
        </p:txBody>
      </p:sp>
      <p:sp>
        <p:nvSpPr>
          <p:cNvPr id="5" name="Pladsholder til tekst 10"/>
          <p:cNvSpPr>
            <a:spLocks noGrp="1"/>
          </p:cNvSpPr>
          <p:nvPr>
            <p:ph type="body" sz="quarter" idx="12" hasCustomPrompt="1"/>
          </p:nvPr>
        </p:nvSpPr>
        <p:spPr>
          <a:xfrm>
            <a:off x="440531" y="2065337"/>
            <a:ext cx="8064384" cy="3703696"/>
          </a:xfrm>
        </p:spPr>
        <p:txBody>
          <a:bodyPr rtlCol="0"/>
          <a:lstStyle>
            <a:lvl1pPr marL="285750" indent="-285750">
              <a:buFontTx/>
              <a:buBlip>
                <a:blip r:embed="rId2"/>
              </a:buBlip>
              <a:defRPr/>
            </a:lvl1pPr>
          </a:lstStyle>
          <a:p>
            <a:pPr lvl="0" rtl="0"/>
            <a:r>
              <a:rPr lang="en-gb"/>
              <a:t>INSERT TEXT</a:t>
            </a:r>
          </a:p>
        </p:txBody>
      </p:sp>
    </p:spTree>
    <p:extLst>
      <p:ext uri="{BB962C8B-B14F-4D97-AF65-F5344CB8AC3E}">
        <p14:creationId xmlns:p14="http://schemas.microsoft.com/office/powerpoint/2010/main" val="3694482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INTERNATIONALISERING">
    <p:spTree>
      <p:nvGrpSpPr>
        <p:cNvPr id="1" name=""/>
        <p:cNvGrpSpPr/>
        <p:nvPr/>
      </p:nvGrpSpPr>
      <p:grpSpPr>
        <a:xfrm>
          <a:off x="0" y="0"/>
          <a:ext cx="0" cy="0"/>
          <a:chOff x="0" y="0"/>
          <a:chExt cx="0" cy="0"/>
        </a:xfrm>
      </p:grpSpPr>
      <p:sp>
        <p:nvSpPr>
          <p:cNvPr id="55" name="Picture Placeholder 4"/>
          <p:cNvSpPr>
            <a:spLocks noGrp="1"/>
          </p:cNvSpPr>
          <p:nvPr>
            <p:ph type="pic" sz="quarter" idx="11" hasCustomPrompt="1"/>
          </p:nvPr>
        </p:nvSpPr>
        <p:spPr>
          <a:xfrm>
            <a:off x="5570935" y="0"/>
            <a:ext cx="3573065"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a:p>
        </p:txBody>
      </p:sp>
      <p:sp>
        <p:nvSpPr>
          <p:cNvPr id="6" name="Title 4"/>
          <p:cNvSpPr>
            <a:spLocks noGrp="1"/>
          </p:cNvSpPr>
          <p:nvPr>
            <p:ph type="title" hasCustomPrompt="1"/>
          </p:nvPr>
        </p:nvSpPr>
        <p:spPr>
          <a:xfrm>
            <a:off x="440531" y="373446"/>
            <a:ext cx="3340895" cy="1471230"/>
          </a:xfrm>
        </p:spPr>
        <p:txBody>
          <a:bodyPr rtlCol="0"/>
          <a:lstStyle>
            <a:lvl1pPr>
              <a:defRPr sz="3600">
                <a:solidFill>
                  <a:schemeClr val="tx1"/>
                </a:solidFill>
              </a:defRPr>
            </a:lvl1pPr>
          </a:lstStyle>
          <a:p>
            <a:pPr rtl="0"/>
            <a:r>
              <a:rPr lang="en-gb"/>
              <a:t>CLICK TO EDIT TITLE</a:t>
            </a:r>
          </a:p>
        </p:txBody>
      </p:sp>
      <p:sp>
        <p:nvSpPr>
          <p:cNvPr id="4" name="Pladsholder til tekst 3"/>
          <p:cNvSpPr>
            <a:spLocks noGrp="1"/>
          </p:cNvSpPr>
          <p:nvPr>
            <p:ph type="body" sz="quarter" idx="12" hasCustomPrompt="1"/>
          </p:nvPr>
        </p:nvSpPr>
        <p:spPr>
          <a:xfrm>
            <a:off x="437555" y="2101810"/>
            <a:ext cx="3343871" cy="3600491"/>
          </a:xfrm>
        </p:spPr>
        <p:txBody>
          <a:bodyPr rtlCol="0"/>
          <a:lstStyle>
            <a:lvl1pPr marL="285750" indent="-285750">
              <a:buFontTx/>
              <a:buBlip>
                <a:blip r:embed="rId2"/>
              </a:buBlip>
              <a:defRPr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sp>
        <p:nvSpPr>
          <p:cNvPr id="128" name="Rectangle 6"/>
          <p:cNvSpPr/>
          <p:nvPr userDrawn="1"/>
        </p:nvSpPr>
        <p:spPr>
          <a:xfrm>
            <a:off x="-5581" y="0"/>
            <a:ext cx="301238"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800"/>
          </a:p>
        </p:txBody>
      </p:sp>
      <p:sp>
        <p:nvSpPr>
          <p:cNvPr id="129" name="Tekstfelt 128"/>
          <p:cNvSpPr txBox="1"/>
          <p:nvPr userDrawn="1"/>
        </p:nvSpPr>
        <p:spPr>
          <a:xfrm rot="16200000">
            <a:off x="-1666440" y="4788632"/>
            <a:ext cx="3609473" cy="253916"/>
          </a:xfrm>
          <a:prstGeom prst="rect">
            <a:avLst/>
          </a:prstGeom>
          <a:noFill/>
        </p:spPr>
        <p:txBody>
          <a:bodyPr wrap="square" rtlCol="0">
            <a:spAutoFit/>
          </a:bodyPr>
          <a:lstStyle/>
          <a:p>
            <a:pPr rtl="0"/>
            <a:r>
              <a:rPr lang="en-GB" sz="1050" b="1" spc="300">
                <a:solidFill>
                  <a:schemeClr val="bg1"/>
                </a:solidFill>
              </a:rPr>
              <a:t>KNOWLEDGE COLLABORATION</a:t>
            </a:r>
            <a:endParaRPr lang="en-gb" sz="1050" b="1" spc="300">
              <a:solidFill>
                <a:schemeClr val="bg1"/>
              </a:solidFill>
            </a:endParaRPr>
          </a:p>
        </p:txBody>
      </p:sp>
      <p:grpSp>
        <p:nvGrpSpPr>
          <p:cNvPr id="75" name="Group 4"/>
          <p:cNvGrpSpPr>
            <a:grpSpLocks noChangeAspect="1"/>
          </p:cNvGrpSpPr>
          <p:nvPr userDrawn="1"/>
        </p:nvGrpSpPr>
        <p:grpSpPr bwMode="auto">
          <a:xfrm>
            <a:off x="4119563" y="5903914"/>
            <a:ext cx="927497" cy="815975"/>
            <a:chOff x="3460" y="3719"/>
            <a:chExt cx="779" cy="514"/>
          </a:xfrm>
        </p:grpSpPr>
        <p:sp>
          <p:nvSpPr>
            <p:cNvPr id="76"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7"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8"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9"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0"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1"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2"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3"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4"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5"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6"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7"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8"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9"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0"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1"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2"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3"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4"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5"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6"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7"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8"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9"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0"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1"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2"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3"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grpSp>
    </p:spTree>
    <p:extLst>
      <p:ext uri="{BB962C8B-B14F-4D97-AF65-F5344CB8AC3E}">
        <p14:creationId xmlns:p14="http://schemas.microsoft.com/office/powerpoint/2010/main" val="2928779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Tomt">
    <p:spTree>
      <p:nvGrpSpPr>
        <p:cNvPr id="1" name=""/>
        <p:cNvGrpSpPr/>
        <p:nvPr/>
      </p:nvGrpSpPr>
      <p:grpSpPr>
        <a:xfrm>
          <a:off x="0" y="0"/>
          <a:ext cx="0" cy="0"/>
          <a:chOff x="0" y="0"/>
          <a:chExt cx="0" cy="0"/>
        </a:xfrm>
      </p:grpSpPr>
      <p:sp>
        <p:nvSpPr>
          <p:cNvPr id="2" name="Pladsholder til dato 3"/>
          <p:cNvSpPr>
            <a:spLocks noGrp="1"/>
          </p:cNvSpPr>
          <p:nvPr>
            <p:ph type="dt" sz="half" idx="10"/>
          </p:nvPr>
        </p:nvSpPr>
        <p:spPr/>
        <p:txBody>
          <a:bodyPr/>
          <a:lstStyle>
            <a:lvl1pPr>
              <a:defRPr/>
            </a:lvl1pPr>
          </a:lstStyle>
          <a:p>
            <a:pPr>
              <a:defRPr/>
            </a:pPr>
            <a:endParaRPr lang="da-DK"/>
          </a:p>
        </p:txBody>
      </p:sp>
      <p:sp>
        <p:nvSpPr>
          <p:cNvPr id="3" name="Pladsholder til sidefod 4"/>
          <p:cNvSpPr>
            <a:spLocks noGrp="1"/>
          </p:cNvSpPr>
          <p:nvPr>
            <p:ph type="ftr" sz="quarter" idx="11"/>
          </p:nvPr>
        </p:nvSpPr>
        <p:spPr/>
        <p:txBody>
          <a:bodyPr/>
          <a:lstStyle>
            <a:lvl1pPr>
              <a:defRPr/>
            </a:lvl1pPr>
          </a:lstStyle>
          <a:p>
            <a:pPr>
              <a:defRPr/>
            </a:pPr>
            <a:endParaRPr lang="da-DK"/>
          </a:p>
        </p:txBody>
      </p:sp>
      <p:sp>
        <p:nvSpPr>
          <p:cNvPr id="4" name="Pladsholder til diasnummer 5"/>
          <p:cNvSpPr>
            <a:spLocks noGrp="1"/>
          </p:cNvSpPr>
          <p:nvPr>
            <p:ph type="sldNum" sz="quarter" idx="12"/>
          </p:nvPr>
        </p:nvSpPr>
        <p:spPr/>
        <p:txBody>
          <a:bodyPr/>
          <a:lstStyle>
            <a:lvl1pPr>
              <a:defRPr/>
            </a:lvl1pPr>
          </a:lstStyle>
          <a:p>
            <a:pPr>
              <a:defRPr/>
            </a:pPr>
            <a:fld id="{A41F21F6-5077-42E8-A127-369873FCCBDF}" type="slidenum">
              <a:rPr lang="da-DK"/>
              <a:pPr>
                <a:defRPr/>
              </a:pPr>
              <a:t>‹Nº›</a:t>
            </a:fld>
            <a:endParaRPr lang="da-DK"/>
          </a:p>
        </p:txBody>
      </p:sp>
    </p:spTree>
    <p:extLst>
      <p:ext uri="{BB962C8B-B14F-4D97-AF65-F5344CB8AC3E}">
        <p14:creationId xmlns:p14="http://schemas.microsoft.com/office/powerpoint/2010/main" val="34399364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AU_Forsid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1831182" y="3827463"/>
            <a:ext cx="5505847" cy="412750"/>
          </a:xfrm>
          <a:solidFill>
            <a:schemeClr val="bg1"/>
          </a:solidFill>
        </p:spPr>
        <p:txBody>
          <a:bodyPr>
            <a:noAutofit/>
          </a:bodyPr>
          <a:lstStyle>
            <a:lvl1pPr algn="ctr">
              <a:defRPr sz="1800" spc="300" baseline="0"/>
            </a:lvl1pPr>
          </a:lstStyle>
          <a:p>
            <a:pPr lvl="0"/>
            <a:r>
              <a:rPr lang="da-DK" dirty="0"/>
              <a:t>BY NAVN NAVNESEN</a:t>
            </a:r>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48846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AU_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5" name="Title 4"/>
          <p:cNvSpPr>
            <a:spLocks noGrp="1"/>
          </p:cNvSpPr>
          <p:nvPr>
            <p:ph type="title" hasCustomPrompt="1"/>
          </p:nvPr>
        </p:nvSpPr>
        <p:spPr>
          <a:xfrm>
            <a:off x="1831182" y="2676494"/>
            <a:ext cx="5505847" cy="1036319"/>
          </a:xfrm>
          <a:solidFill>
            <a:schemeClr val="bg1"/>
          </a:solidFill>
        </p:spPr>
        <p:txBody>
          <a:bodyPr tIns="108000" rtlCol="0"/>
          <a:lstStyle>
            <a:lvl1pPr algn="ctr">
              <a:defRPr sz="2800" baseline="0">
                <a:solidFill>
                  <a:schemeClr val="tx1"/>
                </a:solidFill>
              </a:defRPr>
            </a:lvl1pPr>
          </a:lstStyle>
          <a:p>
            <a:pPr rtl="0"/>
            <a:r>
              <a:rPr lang="en-gb"/>
              <a:t>BREAK</a:t>
            </a:r>
            <a:br>
              <a:rPr lang="en-US" dirty="0"/>
            </a:br>
            <a:r>
              <a:rPr lang="en-gb"/>
              <a:t>HEADLINE</a:t>
            </a:r>
            <a:endParaRPr lang="en-US" dirty="0"/>
          </a:p>
        </p:txBody>
      </p:sp>
      <p:grpSp>
        <p:nvGrpSpPr>
          <p:cNvPr id="30" name="Group 4"/>
          <p:cNvGrpSpPr>
            <a:grpSpLocks noChangeAspect="1"/>
          </p:cNvGrpSpPr>
          <p:nvPr userDrawn="1"/>
        </p:nvGrpSpPr>
        <p:grpSpPr bwMode="auto">
          <a:xfrm>
            <a:off x="4119563" y="5903914"/>
            <a:ext cx="927497" cy="815975"/>
            <a:chOff x="3460" y="3719"/>
            <a:chExt cx="779" cy="514"/>
          </a:xfrm>
        </p:grpSpPr>
        <p:sp>
          <p:nvSpPr>
            <p:cNvPr id="31"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3553502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AU_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42229050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gsorden _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sp>
        <p:nvSpPr>
          <p:cNvPr id="5" name="Title 4"/>
          <p:cNvSpPr>
            <a:spLocks noGrp="1"/>
          </p:cNvSpPr>
          <p:nvPr>
            <p:ph type="title" hasCustomPrompt="1"/>
          </p:nvPr>
        </p:nvSpPr>
        <p:spPr>
          <a:xfrm>
            <a:off x="440531" y="370291"/>
            <a:ext cx="3831431" cy="1474385"/>
          </a:xfrm>
        </p:spPr>
        <p:txBody>
          <a:bodyPr/>
          <a:lstStyle>
            <a:lvl1pPr>
              <a:defRPr sz="3600"/>
            </a:lvl1pPr>
          </a:lstStyle>
          <a:p>
            <a:r>
              <a:rPr lang="en-US" dirty="0"/>
              <a:t>CLICK TO EDIT TITLE</a:t>
            </a:r>
          </a:p>
        </p:txBody>
      </p:sp>
      <p:sp>
        <p:nvSpPr>
          <p:cNvPr id="13" name="Pladsholder til tekst 12"/>
          <p:cNvSpPr>
            <a:spLocks noGrp="1"/>
          </p:cNvSpPr>
          <p:nvPr>
            <p:ph type="body" sz="quarter" idx="13" hasCustomPrompt="1"/>
          </p:nvPr>
        </p:nvSpPr>
        <p:spPr>
          <a:xfrm>
            <a:off x="440531" y="2216151"/>
            <a:ext cx="3831431" cy="3419473"/>
          </a:xfrm>
        </p:spPr>
        <p:txBody>
          <a:bodyPr>
            <a:normAutofit/>
          </a:bodyPr>
          <a:lstStyle>
            <a:lvl2pPr marL="285750" indent="-285750">
              <a:lnSpc>
                <a:spcPct val="120000"/>
              </a:lnSpc>
              <a:spcBef>
                <a:spcPts val="1000"/>
              </a:spcBef>
              <a:buFontTx/>
              <a:buBlip>
                <a:blip r:embed="rId2"/>
              </a:buBlip>
              <a:defRPr sz="1600" baseline="0"/>
            </a:lvl2pPr>
          </a:lstStyle>
          <a:p>
            <a:pPr lvl="1"/>
            <a:r>
              <a:rPr lang="da-DK" dirty="0" err="1"/>
              <a:t>Insert</a:t>
            </a:r>
            <a:r>
              <a:rPr lang="da-DK" dirty="0"/>
              <a:t> </a:t>
            </a:r>
            <a:r>
              <a:rPr lang="da-DK" dirty="0" err="1"/>
              <a:t>text</a:t>
            </a:r>
            <a:endParaRPr lang="da-DK" dirty="0"/>
          </a:p>
        </p:txBody>
      </p:sp>
      <p:sp>
        <p:nvSpPr>
          <p:cNvPr id="6" name="Picture Placeholder 4"/>
          <p:cNvSpPr>
            <a:spLocks noGrp="1"/>
          </p:cNvSpPr>
          <p:nvPr>
            <p:ph type="pic" sz="quarter" idx="11" hasCustomPrompt="1"/>
          </p:nvPr>
        </p:nvSpPr>
        <p:spPr>
          <a:xfrm>
            <a:off x="4572000" y="2216150"/>
            <a:ext cx="4143375" cy="341947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41889066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‹Nº›</a:t>
            </a:fld>
            <a:endParaRPr lang="en-US" dirty="0"/>
          </a:p>
        </p:txBody>
      </p:sp>
      <p:sp>
        <p:nvSpPr>
          <p:cNvPr id="3" name="Title 4"/>
          <p:cNvSpPr>
            <a:spLocks noGrp="1"/>
          </p:cNvSpPr>
          <p:nvPr>
            <p:ph type="title" hasCustomPrompt="1"/>
          </p:nvPr>
        </p:nvSpPr>
        <p:spPr>
          <a:xfrm>
            <a:off x="440531" y="370291"/>
            <a:ext cx="3831431" cy="1474385"/>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1653194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grpSp>
        <p:nvGrpSpPr>
          <p:cNvPr id="30" name="Gruppe 29"/>
          <p:cNvGrpSpPr/>
          <p:nvPr userDrawn="1"/>
        </p:nvGrpSpPr>
        <p:grpSpPr>
          <a:xfrm>
            <a:off x="0" y="657225"/>
            <a:ext cx="303866"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26" name="Title 4"/>
          <p:cNvSpPr>
            <a:spLocks noGrp="1"/>
          </p:cNvSpPr>
          <p:nvPr>
            <p:ph type="title" hasCustomPrompt="1"/>
          </p:nvPr>
        </p:nvSpPr>
        <p:spPr>
          <a:xfrm>
            <a:off x="440531" y="370765"/>
            <a:ext cx="3387329"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253094" y="820387"/>
            <a:ext cx="5207526" cy="5825654"/>
          </a:xfrm>
          <a:prstGeom prst="rect">
            <a:avLst/>
          </a:prstGeom>
        </p:spPr>
      </p:pic>
      <p:sp>
        <p:nvSpPr>
          <p:cNvPr id="28" name="Picture Placeholder 4"/>
          <p:cNvSpPr>
            <a:spLocks noGrp="1"/>
          </p:cNvSpPr>
          <p:nvPr>
            <p:ph type="pic" sz="quarter" idx="11" hasCustomPrompt="1"/>
          </p:nvPr>
        </p:nvSpPr>
        <p:spPr>
          <a:xfrm>
            <a:off x="4465365" y="1240418"/>
            <a:ext cx="4678635"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p:nvPr>
        </p:nvSpPr>
        <p:spPr>
          <a:xfrm>
            <a:off x="440531" y="2065338"/>
            <a:ext cx="3387329" cy="3243263"/>
          </a:xfrm>
        </p:spPr>
        <p:txBody>
          <a:bodyPr/>
          <a:lstStyle>
            <a:lvl1pPr marL="285750" indent="-285750">
              <a:buFontTx/>
              <a:buBlip>
                <a:blip r:embed="rId3"/>
              </a:buBlip>
              <a:defRPr/>
            </a:lvl1pPr>
          </a:lstStyle>
          <a:p>
            <a:pPr lvl="0"/>
            <a:r>
              <a:rPr lang="da-DK" dirty="0"/>
              <a:t>Rediger typografien i masterens</a:t>
            </a:r>
          </a:p>
        </p:txBody>
      </p:sp>
    </p:spTree>
    <p:extLst>
      <p:ext uri="{BB962C8B-B14F-4D97-AF65-F5344CB8AC3E}">
        <p14:creationId xmlns:p14="http://schemas.microsoft.com/office/powerpoint/2010/main" val="41180722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agram_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40531" y="367629"/>
            <a:ext cx="3665245"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4572000" y="2262580"/>
            <a:ext cx="4143375" cy="3572737"/>
          </a:xfrm>
        </p:spPr>
        <p:txBody>
          <a:bodyPr/>
          <a:lstStyle/>
          <a:p>
            <a:endParaRPr lang="da-DK"/>
          </a:p>
        </p:txBody>
      </p:sp>
      <p:sp>
        <p:nvSpPr>
          <p:cNvPr id="13" name="Pladsholder til tekst 12"/>
          <p:cNvSpPr>
            <a:spLocks noGrp="1"/>
          </p:cNvSpPr>
          <p:nvPr>
            <p:ph type="body" sz="quarter" idx="13" hasCustomPrompt="1"/>
          </p:nvPr>
        </p:nvSpPr>
        <p:spPr>
          <a:xfrm>
            <a:off x="440531" y="2262580"/>
            <a:ext cx="3665244"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‹Nº›</a:t>
            </a:fld>
            <a:endParaRPr lang="en-US" dirty="0"/>
          </a:p>
        </p:txBody>
      </p:sp>
    </p:spTree>
    <p:extLst>
      <p:ext uri="{BB962C8B-B14F-4D97-AF65-F5344CB8AC3E}">
        <p14:creationId xmlns:p14="http://schemas.microsoft.com/office/powerpoint/2010/main" val="14004196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579076" y="0"/>
            <a:ext cx="356492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sp>
        <p:nvSpPr>
          <p:cNvPr id="5" name="Title 4"/>
          <p:cNvSpPr>
            <a:spLocks noGrp="1"/>
          </p:cNvSpPr>
          <p:nvPr>
            <p:ph type="title" hasCustomPrompt="1"/>
          </p:nvPr>
        </p:nvSpPr>
        <p:spPr>
          <a:xfrm>
            <a:off x="440531" y="359274"/>
            <a:ext cx="3367834"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440532" y="2143360"/>
            <a:ext cx="3367834"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40650210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å layout - Billede højre">
    <p:spTree>
      <p:nvGrpSpPr>
        <p:cNvPr id="1" name=""/>
        <p:cNvGrpSpPr/>
        <p:nvPr/>
      </p:nvGrpSpPr>
      <p:grpSpPr>
        <a:xfrm>
          <a:off x="0" y="0"/>
          <a:ext cx="0" cy="0"/>
          <a:chOff x="0" y="0"/>
          <a:chExt cx="0" cy="0"/>
        </a:xfrm>
      </p:grpSpPr>
      <p:sp>
        <p:nvSpPr>
          <p:cNvPr id="7" name="Rectangle 6"/>
          <p:cNvSpPr/>
          <p:nvPr userDrawn="1"/>
        </p:nvSpPr>
        <p:spPr>
          <a:xfrm>
            <a:off x="0" y="0"/>
            <a:ext cx="557093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sp>
        <p:nvSpPr>
          <p:cNvPr id="5" name="Picture Placeholder 4"/>
          <p:cNvSpPr>
            <a:spLocks noGrp="1"/>
          </p:cNvSpPr>
          <p:nvPr>
            <p:ph type="pic" sz="quarter" idx="11" hasCustomPrompt="1"/>
          </p:nvPr>
        </p:nvSpPr>
        <p:spPr>
          <a:xfrm>
            <a:off x="5570935" y="0"/>
            <a:ext cx="3573065"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440531" y="373446"/>
            <a:ext cx="3512344"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4099837" y="6027162"/>
            <a:ext cx="954530" cy="669100"/>
            <a:chOff x="5387975" y="5659438"/>
            <a:chExt cx="1573213" cy="827087"/>
          </a:xfrm>
          <a:solidFill>
            <a:schemeClr val="bg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4" name="Pladsholder til tekst 3"/>
          <p:cNvSpPr>
            <a:spLocks noGrp="1"/>
          </p:cNvSpPr>
          <p:nvPr>
            <p:ph type="body" sz="quarter" idx="12" hasCustomPrompt="1"/>
          </p:nvPr>
        </p:nvSpPr>
        <p:spPr>
          <a:xfrm>
            <a:off x="437554" y="2101810"/>
            <a:ext cx="3515321"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grpSp>
    </p:spTree>
    <p:extLst>
      <p:ext uri="{BB962C8B-B14F-4D97-AF65-F5344CB8AC3E}">
        <p14:creationId xmlns:p14="http://schemas.microsoft.com/office/powerpoint/2010/main" val="29406532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Blå layout - Billede højre">
    <p:spTree>
      <p:nvGrpSpPr>
        <p:cNvPr id="1" name=""/>
        <p:cNvGrpSpPr/>
        <p:nvPr/>
      </p:nvGrpSpPr>
      <p:grpSpPr>
        <a:xfrm>
          <a:off x="0" y="0"/>
          <a:ext cx="0" cy="0"/>
          <a:chOff x="0" y="0"/>
          <a:chExt cx="0" cy="0"/>
        </a:xfrm>
      </p:grpSpPr>
      <p:sp>
        <p:nvSpPr>
          <p:cNvPr id="7" name="Rectangle 6"/>
          <p:cNvSpPr/>
          <p:nvPr userDrawn="1"/>
        </p:nvSpPr>
        <p:spPr>
          <a:xfrm>
            <a:off x="1" y="0"/>
            <a:ext cx="39528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sp>
        <p:nvSpPr>
          <p:cNvPr id="6" name="Title 4"/>
          <p:cNvSpPr>
            <a:spLocks noGrp="1"/>
          </p:cNvSpPr>
          <p:nvPr>
            <p:ph type="title" hasCustomPrompt="1"/>
          </p:nvPr>
        </p:nvSpPr>
        <p:spPr>
          <a:xfrm>
            <a:off x="440531" y="373446"/>
            <a:ext cx="3340895"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4099837" y="6027162"/>
            <a:ext cx="954530"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4" name="Pladsholder til tekst 3"/>
          <p:cNvSpPr>
            <a:spLocks noGrp="1"/>
          </p:cNvSpPr>
          <p:nvPr>
            <p:ph type="body" sz="quarter" idx="12" hasCustomPrompt="1"/>
          </p:nvPr>
        </p:nvSpPr>
        <p:spPr>
          <a:xfrm>
            <a:off x="437555" y="2101810"/>
            <a:ext cx="3343871"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grpSp>
      <p:sp>
        <p:nvSpPr>
          <p:cNvPr id="75" name="Picture Placeholder 4"/>
          <p:cNvSpPr>
            <a:spLocks noGrp="1"/>
          </p:cNvSpPr>
          <p:nvPr>
            <p:ph type="pic" sz="quarter" idx="11" hasCustomPrompt="1"/>
          </p:nvPr>
        </p:nvSpPr>
        <p:spPr>
          <a:xfrm>
            <a:off x="3952875" y="0"/>
            <a:ext cx="5191125"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20780316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sp>
        <p:nvSpPr>
          <p:cNvPr id="5" name="Picture Placeholder 4"/>
          <p:cNvSpPr>
            <a:spLocks noGrp="1"/>
          </p:cNvSpPr>
          <p:nvPr>
            <p:ph type="pic" sz="quarter" idx="11" hasCustomPrompt="1"/>
          </p:nvPr>
        </p:nvSpPr>
        <p:spPr>
          <a:xfrm>
            <a:off x="-1" y="0"/>
            <a:ext cx="5570936"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6023910" y="957754"/>
            <a:ext cx="2691466"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6023910" y="2584598"/>
            <a:ext cx="2691466"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5570935" y="1288619"/>
            <a:ext cx="303866"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Tree>
    <p:extLst>
      <p:ext uri="{BB962C8B-B14F-4D97-AF65-F5344CB8AC3E}">
        <p14:creationId xmlns:p14="http://schemas.microsoft.com/office/powerpoint/2010/main" val="20404192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sp>
        <p:nvSpPr>
          <p:cNvPr id="9" name="Picture Placeholder 4"/>
          <p:cNvSpPr>
            <a:spLocks noGrp="1"/>
          </p:cNvSpPr>
          <p:nvPr>
            <p:ph type="pic" sz="quarter" idx="14" hasCustomPrompt="1"/>
          </p:nvPr>
        </p:nvSpPr>
        <p:spPr>
          <a:xfrm>
            <a:off x="5570935" y="3492500"/>
            <a:ext cx="3573065"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440531" y="357949"/>
            <a:ext cx="3171825"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440531" y="2127155"/>
            <a:ext cx="3171825"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5570935" y="0"/>
            <a:ext cx="3573065"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529065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gsorden _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5" name="Title 4"/>
          <p:cNvSpPr>
            <a:spLocks noGrp="1"/>
          </p:cNvSpPr>
          <p:nvPr>
            <p:ph type="title" hasCustomPrompt="1"/>
          </p:nvPr>
        </p:nvSpPr>
        <p:spPr>
          <a:xfrm>
            <a:off x="440531" y="370291"/>
            <a:ext cx="3831431" cy="1474385"/>
          </a:xfrm>
        </p:spPr>
        <p:txBody>
          <a:bodyPr rtlCol="0"/>
          <a:lstStyle>
            <a:lvl1pPr>
              <a:defRPr sz="3600"/>
            </a:lvl1pPr>
          </a:lstStyle>
          <a:p>
            <a:pPr rtl="0"/>
            <a:r>
              <a:rPr lang="en-gb"/>
              <a:t>CLICK TO EDIT TITLE</a:t>
            </a:r>
            <a:endParaRPr lang="en-US" dirty="0"/>
          </a:p>
        </p:txBody>
      </p:sp>
      <p:sp>
        <p:nvSpPr>
          <p:cNvPr id="13" name="Pladsholder til tekst 12"/>
          <p:cNvSpPr>
            <a:spLocks noGrp="1"/>
          </p:cNvSpPr>
          <p:nvPr>
            <p:ph type="body" sz="quarter" idx="13" hasCustomPrompt="1"/>
          </p:nvPr>
        </p:nvSpPr>
        <p:spPr>
          <a:xfrm>
            <a:off x="440531" y="2216151"/>
            <a:ext cx="3831431" cy="3419473"/>
          </a:xfrm>
        </p:spPr>
        <p:txBody>
          <a:bodyPr rtlCol="0">
            <a:normAutofit/>
          </a:bodyPr>
          <a:lstStyle>
            <a:lvl2pPr marL="285750" indent="-285750">
              <a:lnSpc>
                <a:spcPct val="120000"/>
              </a:lnSpc>
              <a:spcBef>
                <a:spcPts val="1000"/>
              </a:spcBef>
              <a:buFontTx/>
              <a:buBlip>
                <a:blip r:embed="rId2"/>
              </a:buBlip>
              <a:defRPr sz="1600" baseline="0"/>
            </a:lvl2pPr>
          </a:lstStyle>
          <a:p>
            <a:pPr lvl="1" rtl="0"/>
            <a:r>
              <a:rPr lang="en-gb"/>
              <a:t>Insert text</a:t>
            </a:r>
            <a:endParaRPr lang="da-DK" dirty="0"/>
          </a:p>
        </p:txBody>
      </p:sp>
      <p:sp>
        <p:nvSpPr>
          <p:cNvPr id="6" name="Picture Placeholder 4"/>
          <p:cNvSpPr>
            <a:spLocks noGrp="1"/>
          </p:cNvSpPr>
          <p:nvPr>
            <p:ph type="pic" sz="quarter" idx="11" hasCustomPrompt="1"/>
          </p:nvPr>
        </p:nvSpPr>
        <p:spPr>
          <a:xfrm>
            <a:off x="4572000" y="2216150"/>
            <a:ext cx="4143375" cy="3419475"/>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34787029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Helt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grpSp>
        <p:nvGrpSpPr>
          <p:cNvPr id="5" name="Gruppe 4"/>
          <p:cNvGrpSpPr/>
          <p:nvPr userDrawn="1"/>
        </p:nvGrpSpPr>
        <p:grpSpPr>
          <a:xfrm>
            <a:off x="-2627" y="657225"/>
            <a:ext cx="303866" cy="1182460"/>
            <a:chOff x="320675" y="2816225"/>
            <a:chExt cx="350838" cy="1023938"/>
          </a:xfrm>
          <a:solidFill>
            <a:schemeClr val="tx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25" name="Title 4"/>
          <p:cNvSpPr>
            <a:spLocks noGrp="1"/>
          </p:cNvSpPr>
          <p:nvPr>
            <p:ph type="title" hasCustomPrompt="1"/>
          </p:nvPr>
        </p:nvSpPr>
        <p:spPr>
          <a:xfrm>
            <a:off x="440531" y="357949"/>
            <a:ext cx="3171825" cy="1486727"/>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20386811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Helt blank">
    <p:spTree>
      <p:nvGrpSpPr>
        <p:cNvPr id="1" name=""/>
        <p:cNvGrpSpPr/>
        <p:nvPr/>
      </p:nvGrpSpPr>
      <p:grpSpPr>
        <a:xfrm>
          <a:off x="0" y="0"/>
          <a:ext cx="0" cy="0"/>
          <a:chOff x="0" y="0"/>
          <a:chExt cx="0" cy="0"/>
        </a:xfrm>
      </p:grpSpPr>
      <p:sp>
        <p:nvSpPr>
          <p:cNvPr id="26" name="Rectangle 6"/>
          <p:cNvSpPr/>
          <p:nvPr userDrawn="1"/>
        </p:nvSpPr>
        <p:spPr>
          <a:xfrm>
            <a:off x="5570935" y="0"/>
            <a:ext cx="357306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8" name="Pladsholder til tekst 3"/>
          <p:cNvSpPr>
            <a:spLocks noGrp="1"/>
          </p:cNvSpPr>
          <p:nvPr>
            <p:ph type="body" sz="quarter" idx="17" hasCustomPrompt="1"/>
          </p:nvPr>
        </p:nvSpPr>
        <p:spPr>
          <a:xfrm>
            <a:off x="6020746" y="2804344"/>
            <a:ext cx="2694629"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‹Nº›</a:t>
            </a:fld>
            <a:endParaRPr lang="en-US" dirty="0"/>
          </a:p>
        </p:txBody>
      </p:sp>
      <p:grpSp>
        <p:nvGrpSpPr>
          <p:cNvPr id="5" name="Gruppe 4"/>
          <p:cNvGrpSpPr/>
          <p:nvPr userDrawn="1"/>
        </p:nvGrpSpPr>
        <p:grpSpPr>
          <a:xfrm>
            <a:off x="5570935" y="1288619"/>
            <a:ext cx="303866"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29" name="Gruppe 28"/>
          <p:cNvGrpSpPr/>
          <p:nvPr userDrawn="1"/>
        </p:nvGrpSpPr>
        <p:grpSpPr>
          <a:xfrm>
            <a:off x="4099837" y="6027162"/>
            <a:ext cx="954530"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53" name="Title 4"/>
          <p:cNvSpPr>
            <a:spLocks noGrp="1"/>
          </p:cNvSpPr>
          <p:nvPr>
            <p:ph type="title" hasCustomPrompt="1"/>
          </p:nvPr>
        </p:nvSpPr>
        <p:spPr>
          <a:xfrm>
            <a:off x="6020748" y="943461"/>
            <a:ext cx="2694627" cy="1621619"/>
          </a:xfrm>
        </p:spPr>
        <p:txBody>
          <a:bodyPr/>
          <a:lstStyle>
            <a:lvl1pPr>
              <a:defRPr sz="3600">
                <a:solidFill>
                  <a:schemeClr val="bg1"/>
                </a:solidFill>
              </a:defRPr>
            </a:lvl1pPr>
          </a:lstStyle>
          <a:p>
            <a:r>
              <a:rPr lang="en-US" dirty="0"/>
              <a:t>CLICK TO EDIT TITLE</a:t>
            </a:r>
          </a:p>
        </p:txBody>
      </p:sp>
    </p:spTree>
    <p:extLst>
      <p:ext uri="{BB962C8B-B14F-4D97-AF65-F5344CB8AC3E}">
        <p14:creationId xmlns:p14="http://schemas.microsoft.com/office/powerpoint/2010/main" val="25238446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rugerguide">
    <p:spTree>
      <p:nvGrpSpPr>
        <p:cNvPr id="1" name=""/>
        <p:cNvGrpSpPr/>
        <p:nvPr/>
      </p:nvGrpSpPr>
      <p:grpSpPr>
        <a:xfrm>
          <a:off x="0" y="0"/>
          <a:ext cx="0" cy="0"/>
          <a:chOff x="0" y="0"/>
          <a:chExt cx="0" cy="0"/>
        </a:xfrm>
      </p:grpSpPr>
      <p:sp>
        <p:nvSpPr>
          <p:cNvPr id="2" name="Rektangel 1"/>
          <p:cNvSpPr/>
          <p:nvPr userDrawn="1"/>
        </p:nvSpPr>
        <p:spPr>
          <a:xfrm>
            <a:off x="379299" y="1155050"/>
            <a:ext cx="6068446" cy="646331"/>
          </a:xfrm>
          <a:prstGeom prst="rect">
            <a:avLst/>
          </a:prstGeom>
        </p:spPr>
        <p:txBody>
          <a:bodyPr wrap="square">
            <a:spAutoFit/>
          </a:bodyPr>
          <a:lstStyle/>
          <a:p>
            <a:r>
              <a:rPr lang="en-US" sz="1800" dirty="0">
                <a:solidFill>
                  <a:srgbClr val="DF6752"/>
                </a:solidFill>
              </a:rPr>
              <a:t>- SLET DETTE SLIDE, FØR DU FÆRDIGGØR PRÆSENTATIONEN</a:t>
            </a:r>
            <a:endParaRPr lang="da-DK" sz="1800" dirty="0">
              <a:solidFill>
                <a:srgbClr val="DF6752"/>
              </a:solidFill>
            </a:endParaRPr>
          </a:p>
        </p:txBody>
      </p:sp>
      <p:sp>
        <p:nvSpPr>
          <p:cNvPr id="5" name="Text Box 48"/>
          <p:cNvSpPr txBox="1">
            <a:spLocks noChangeArrowheads="1"/>
          </p:cNvSpPr>
          <p:nvPr userDrawn="1"/>
        </p:nvSpPr>
        <p:spPr bwMode="auto">
          <a:xfrm>
            <a:off x="440531" y="1960596"/>
            <a:ext cx="1745714" cy="405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600"/>
              </a:spcAft>
              <a:defRPr/>
            </a:pPr>
            <a:r>
              <a:rPr lang="da-DK" sz="1000" b="1" spc="300" noProof="1">
                <a:solidFill>
                  <a:schemeClr val="tx1"/>
                </a:solidFill>
                <a:latin typeface="+mn-lt"/>
                <a:cs typeface="Arial" panose="020B0604020202020204" pitchFamily="34" charset="0"/>
              </a:rPr>
              <a:t>AAU-SKABELONER TIL POWERPOINT</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da-DK" sz="900" b="0" dirty="0">
                <a:effectLst/>
                <a:latin typeface="+mn-lt"/>
                <a:ea typeface="Calibri" panose="020F0502020204030204" pitchFamily="34" charset="0"/>
                <a:cs typeface="Times New Roman" panose="02020603050405020304" pitchFamily="18" charset="0"/>
              </a:rPr>
              <a:t>Når du åbner PowerPoint på din pc, kan du vælge</a:t>
            </a:r>
            <a:r>
              <a:rPr lang="da-DK" sz="900" b="0" baseline="0" dirty="0">
                <a:effectLst/>
                <a:latin typeface="+mn-lt"/>
                <a:ea typeface="Calibri" panose="020F0502020204030204" pitchFamily="34" charset="0"/>
                <a:cs typeface="Times New Roman" panose="02020603050405020304" pitchFamily="18" charset="0"/>
              </a:rPr>
              <a:t> mellem to </a:t>
            </a:r>
            <a:r>
              <a:rPr lang="da-DK" sz="900" b="0" dirty="0">
                <a:effectLst/>
                <a:latin typeface="+mn-lt"/>
                <a:ea typeface="Calibri" panose="020F0502020204030204" pitchFamily="34" charset="0"/>
                <a:cs typeface="Times New Roman" panose="02020603050405020304" pitchFamily="18" charset="0"/>
              </a:rPr>
              <a:t>skabeloner i 16:9-format med</a:t>
            </a:r>
            <a:r>
              <a:rPr lang="da-DK" sz="900" b="0" baseline="0" dirty="0">
                <a:effectLst/>
                <a:latin typeface="+mn-lt"/>
                <a:ea typeface="Calibri" panose="020F0502020204030204" pitchFamily="34" charset="0"/>
                <a:cs typeface="Times New Roman" panose="02020603050405020304" pitchFamily="18" charset="0"/>
              </a:rPr>
              <a:t> enten det danske eller engelske AAU-logo.</a:t>
            </a:r>
            <a:endParaRPr lang="da-DK" sz="900" b="0" dirty="0">
              <a:effectLst/>
              <a:latin typeface="+mn-lt"/>
              <a:ea typeface="Calibri" panose="020F0502020204030204" pitchFamily="34" charset="0"/>
              <a:cs typeface="Times New Roman" panose="02020603050405020304" pitchFamily="18" charset="0"/>
            </a:endParaRPr>
          </a:p>
          <a:p>
            <a:pPr>
              <a:lnSpc>
                <a:spcPct val="100000"/>
              </a:lnSpc>
              <a:spcAft>
                <a:spcPts val="1000"/>
              </a:spcAft>
            </a:pPr>
            <a:r>
              <a:rPr lang="da-DK" sz="900" b="0" dirty="0">
                <a:effectLst/>
                <a:latin typeface="+mn-lt"/>
                <a:ea typeface="Calibri" panose="020F0502020204030204" pitchFamily="34" charset="0"/>
                <a:cs typeface="Times New Roman" panose="02020603050405020304" pitchFamily="18" charset="0"/>
              </a:rPr>
              <a:t>Det</a:t>
            </a:r>
            <a:r>
              <a:rPr lang="da-DK" sz="900" b="0" baseline="0" dirty="0">
                <a:effectLst/>
                <a:latin typeface="+mn-lt"/>
                <a:ea typeface="Calibri" panose="020F0502020204030204" pitchFamily="34" charset="0"/>
                <a:cs typeface="Times New Roman" panose="02020603050405020304" pitchFamily="18" charset="0"/>
              </a:rPr>
              <a:t> er også muligt at hente PowerPoint-skabelonerne på: </a:t>
            </a:r>
            <a:r>
              <a:rPr lang="da-DK" sz="900" b="0" baseline="0" dirty="0">
                <a:effectLst/>
                <a:latin typeface="+mn-lt"/>
                <a:ea typeface="Calibri" panose="020F0502020204030204" pitchFamily="34" charset="0"/>
                <a:cs typeface="Times New Roman" panose="02020603050405020304" pitchFamily="18" charset="0"/>
                <a:hlinkClick r:id="rId2"/>
              </a:rPr>
              <a:t>www.design.aau.dk/skabeloner/</a:t>
            </a:r>
            <a:r>
              <a:rPr lang="da-DK" sz="900" b="0" baseline="0" dirty="0" err="1">
                <a:effectLst/>
                <a:latin typeface="+mn-lt"/>
                <a:ea typeface="Calibri" panose="020F0502020204030204" pitchFamily="34" charset="0"/>
                <a:cs typeface="Times New Roman" panose="02020603050405020304" pitchFamily="18" charset="0"/>
                <a:hlinkClick r:id="rId2"/>
              </a:rPr>
              <a:t>powerpoint</a:t>
            </a:r>
            <a:r>
              <a:rPr lang="da-DK" sz="900" b="0" baseline="0" dirty="0">
                <a:effectLst/>
                <a:latin typeface="+mn-lt"/>
                <a:ea typeface="Calibri" panose="020F0502020204030204" pitchFamily="34" charset="0"/>
                <a:cs typeface="Times New Roman" panose="02020603050405020304" pitchFamily="18" charset="0"/>
              </a:rPr>
              <a:t>. Her kan du også hente den generelle AAU PowerPoint til inspiration. Denne vil løbende blive opdateret med de nyeste tal og informationer. Du kan her slette de slides du ikke vil bruge. </a:t>
            </a:r>
          </a:p>
          <a:p>
            <a:pPr marL="0" marR="0" lvl="0" indent="0" algn="l" defTabSz="914330" rtl="0" eaLnBrk="0" fontAlgn="auto" latinLnBrk="0" hangingPunct="0">
              <a:lnSpc>
                <a:spcPct val="100000"/>
              </a:lnSpc>
              <a:spcBef>
                <a:spcPts val="0"/>
              </a:spcBef>
              <a:spcAft>
                <a:spcPts val="1000"/>
              </a:spcAft>
              <a:buClrTx/>
              <a:buSzTx/>
              <a:buFontTx/>
              <a:buNone/>
              <a:tabLst/>
              <a:defRPr/>
            </a:pPr>
            <a:r>
              <a:rPr lang="da-DK" sz="1000" b="1" kern="1200" spc="300" noProof="1">
                <a:solidFill>
                  <a:schemeClr val="tx1"/>
                </a:solidFill>
                <a:latin typeface="Arial" charset="0"/>
                <a:ea typeface="+mn-ea"/>
                <a:cs typeface="Arial" panose="020B0604020202020204" pitchFamily="34" charset="0"/>
              </a:rPr>
              <a:t>SKRIFT</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da-DK" altLang="da-DK" sz="900" b="0" kern="1200" noProof="1">
                <a:solidFill>
                  <a:schemeClr val="tx1"/>
                </a:solidFill>
                <a:latin typeface="Arial" charset="0"/>
                <a:ea typeface="+mn-ea"/>
                <a:cs typeface="Arial" panose="020B0604020202020204" pitchFamily="34" charset="0"/>
              </a:rPr>
              <a:t>AAU anvender vores</a:t>
            </a:r>
            <a:r>
              <a:rPr lang="da-DK" altLang="da-DK" sz="900" b="0" kern="1200" baseline="0" noProof="1">
                <a:solidFill>
                  <a:schemeClr val="tx1"/>
                </a:solidFill>
                <a:latin typeface="Arial" charset="0"/>
                <a:ea typeface="+mn-ea"/>
                <a:cs typeface="Arial" panose="020B0604020202020204" pitchFamily="34" charset="0"/>
              </a:rPr>
              <a:t> sekundære </a:t>
            </a:r>
            <a:r>
              <a:rPr lang="da-DK" altLang="da-DK" sz="900" b="0" kern="1200" noProof="1">
                <a:solidFill>
                  <a:schemeClr val="tx1"/>
                </a:solidFill>
                <a:latin typeface="Arial" charset="0"/>
                <a:ea typeface="+mn-ea"/>
                <a:cs typeface="Arial" panose="020B0604020202020204" pitchFamily="34" charset="0"/>
              </a:rPr>
              <a:t>skrifttype Arial i PowerPoint-præsentationer.</a:t>
            </a:r>
          </a:p>
          <a:p>
            <a:pPr>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12" name="Text Box 48"/>
          <p:cNvSpPr txBox="1">
            <a:spLocks noChangeArrowheads="1"/>
          </p:cNvSpPr>
          <p:nvPr userDrawn="1"/>
        </p:nvSpPr>
        <p:spPr bwMode="auto">
          <a:xfrm>
            <a:off x="4702030" y="1960595"/>
            <a:ext cx="1745714" cy="476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mn-lt"/>
                <a:ea typeface="+mn-ea"/>
                <a:cs typeface="Arial" panose="020B0604020202020204" pitchFamily="34" charset="0"/>
              </a:rPr>
              <a:t>SKABELONENS FARVER</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Du kan vælge mellem en række farver til baggrunde og grafer.</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Højreklik på den flade, du vil skifte farve på, og derefter malerbøtte-ikonet (Fyldfarve til figur)</a:t>
            </a:r>
          </a:p>
          <a:p>
            <a:pPr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BILLEDSTØRRELSER</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0" noProof="1">
                <a:solidFill>
                  <a:schemeClr val="tx1"/>
                </a:solidFill>
                <a:latin typeface="+mn-lt"/>
                <a:cs typeface="Arial" panose="020B0604020202020204" pitchFamily="34" charset="0"/>
              </a:rPr>
              <a:t>Sørg</a:t>
            </a:r>
            <a:r>
              <a:rPr lang="da-DK" sz="900" b="0" baseline="0" noProof="1">
                <a:solidFill>
                  <a:schemeClr val="tx1"/>
                </a:solidFill>
                <a:latin typeface="+mn-lt"/>
                <a:cs typeface="Arial" panose="020B0604020202020204" pitchFamily="34" charset="0"/>
              </a:rPr>
              <a:t> for at bruge højkvalitetsbilleder i de forskellige layouts. Undgå at skulle skalerer små billeder op, da dette vil gøre dem pixileret og se uprofessionelt ud.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Via Skyfish vil i kunne søge og downloade højkvalitetsbilleder fra AAU.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Mange højkvalitetsbilleder giver selvfølgelig en stor filstørrelse på PowerPointen. Hvis dette bliver et problem, kan det løses når i gemmer præsentationen under: </a:t>
            </a:r>
            <a:br>
              <a:rPr lang="da-DK" sz="900" b="0" baseline="0" noProof="1">
                <a:solidFill>
                  <a:schemeClr val="tx1"/>
                </a:solidFill>
                <a:latin typeface="+mn-lt"/>
                <a:cs typeface="Arial" panose="020B0604020202020204" pitchFamily="34" charset="0"/>
              </a:rPr>
            </a:br>
            <a:r>
              <a:rPr lang="da-DK" sz="900" b="1" baseline="0" noProof="1">
                <a:solidFill>
                  <a:schemeClr val="tx1"/>
                </a:solidFill>
                <a:latin typeface="+mn-lt"/>
                <a:cs typeface="Arial" panose="020B0604020202020204" pitchFamily="34" charset="0"/>
              </a:rPr>
              <a:t>Gem som  - Gennemse - Komprimeringsindstillinger. </a:t>
            </a:r>
            <a:r>
              <a:rPr lang="da-DK" sz="900" b="0" baseline="0" noProof="1">
                <a:solidFill>
                  <a:schemeClr val="tx1"/>
                </a:solidFill>
                <a:latin typeface="+mn-lt"/>
                <a:cs typeface="Arial" panose="020B0604020202020204" pitchFamily="34" charset="0"/>
              </a:rPr>
              <a:t>Sørg dog for ikke at gemme under 150 ppi. </a:t>
            </a:r>
          </a:p>
        </p:txBody>
      </p:sp>
      <p:sp>
        <p:nvSpPr>
          <p:cNvPr id="13" name="Text Box 48"/>
          <p:cNvSpPr txBox="1">
            <a:spLocks noChangeArrowheads="1"/>
          </p:cNvSpPr>
          <p:nvPr userDrawn="1"/>
        </p:nvSpPr>
        <p:spPr bwMode="auto">
          <a:xfrm>
            <a:off x="6837059" y="1959811"/>
            <a:ext cx="1713976" cy="446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Arial" charset="0"/>
                <a:ea typeface="+mn-ea"/>
                <a:cs typeface="Arial" panose="020B0604020202020204" pitchFamily="34" charset="0"/>
              </a:rPr>
              <a:t>INDSÆT BILLEDE</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På layouts med billedholder: Klik på ikon og vælg </a:t>
            </a:r>
            <a:r>
              <a:rPr lang="da-DK" sz="900" b="1" kern="1200" noProof="1">
                <a:solidFill>
                  <a:schemeClr val="tx1"/>
                </a:solidFill>
                <a:latin typeface="Arial" charset="0"/>
                <a:ea typeface="+mn-ea"/>
                <a:cs typeface="Arial" panose="020B0604020202020204" pitchFamily="34" charset="0"/>
              </a:rPr>
              <a:t>Indsæt</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Teksten ”Klik her, hvis du vil udskifte billedet” bliver ikke vist i din præsentation.  </a:t>
            </a:r>
          </a:p>
          <a:p>
            <a:pPr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BESKÆR BILLEDE</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1" kern="1200" noProof="1">
                <a:solidFill>
                  <a:schemeClr val="tx1"/>
                </a:solidFill>
                <a:latin typeface="Arial" charset="0"/>
                <a:ea typeface="+mn-ea"/>
                <a:cs typeface="Arial" panose="020B0604020202020204" pitchFamily="34" charset="0"/>
              </a:rPr>
              <a:t>1</a:t>
            </a:r>
            <a:r>
              <a:rPr lang="da-DK" sz="900" b="0" kern="1200" noProof="1">
                <a:solidFill>
                  <a:schemeClr val="tx1"/>
                </a:solidFill>
                <a:latin typeface="Arial" charset="0"/>
                <a:ea typeface="+mn-ea"/>
                <a:cs typeface="Arial" panose="020B0604020202020204" pitchFamily="34" charset="0"/>
              </a:rPr>
              <a:t>. Klik </a:t>
            </a:r>
            <a:r>
              <a:rPr lang="da-DK" sz="900" b="1" kern="1200" noProof="1">
                <a:solidFill>
                  <a:schemeClr val="tx1"/>
                </a:solidFill>
                <a:latin typeface="Arial" charset="0"/>
                <a:ea typeface="+mn-ea"/>
                <a:cs typeface="Arial" panose="020B0604020202020204" pitchFamily="34" charset="0"/>
              </a:rPr>
              <a:t>Beskær</a:t>
            </a:r>
            <a:r>
              <a:rPr lang="da-DK" sz="900" b="0" kern="1200" noProof="1">
                <a:solidFill>
                  <a:schemeClr val="tx1"/>
                </a:solidFill>
                <a:latin typeface="Arial" charset="0"/>
                <a:ea typeface="+mn-ea"/>
                <a:cs typeface="Arial" panose="020B0604020202020204" pitchFamily="34" charset="0"/>
              </a:rPr>
              <a:t> </a:t>
            </a:r>
            <a:r>
              <a:rPr lang="da-DK" sz="900" b="0" i="1" kern="1200" noProof="1">
                <a:solidFill>
                  <a:schemeClr val="tx1"/>
                </a:solidFill>
                <a:latin typeface="Arial" charset="0"/>
                <a:ea typeface="+mn-ea"/>
                <a:cs typeface="Arial" panose="020B0604020202020204" pitchFamily="34" charset="0"/>
              </a:rPr>
              <a:t>(højreklik på billedet og tryk på ikonet som er vist til højre) </a:t>
            </a:r>
            <a:r>
              <a:rPr lang="da-DK" sz="900" b="0" kern="1200" noProof="1">
                <a:solidFill>
                  <a:schemeClr val="tx1"/>
                </a:solidFill>
                <a:latin typeface="Arial" charset="0"/>
                <a:ea typeface="+mn-ea"/>
                <a:cs typeface="Arial" panose="020B0604020202020204" pitchFamily="34" charset="0"/>
              </a:rPr>
              <a:t>for at ændre billedets fokus/størrelse</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Ønsker du at skalere billedet </a:t>
            </a:r>
            <a:r>
              <a:rPr lang="da-DK" sz="900" i="1" kern="1200" noProof="1">
                <a:solidFill>
                  <a:schemeClr val="tx1"/>
                </a:solidFill>
                <a:latin typeface="Arial" charset="0"/>
                <a:ea typeface="+mn-ea"/>
                <a:cs typeface="Arial" panose="020B0604020202020204" pitchFamily="34" charset="0"/>
              </a:rPr>
              <a:t>(ændre billedets størrelse uden at ændre dets proportioner)</a:t>
            </a:r>
            <a:r>
              <a:rPr lang="da-DK" sz="900" b="0" i="1" kern="1200" noProof="1">
                <a:solidFill>
                  <a:schemeClr val="tx1"/>
                </a:solidFill>
                <a:latin typeface="Arial" charset="0"/>
                <a:ea typeface="+mn-ea"/>
                <a:cs typeface="Arial" panose="020B0604020202020204" pitchFamily="34" charset="0"/>
              </a:rPr>
              <a:t>, </a:t>
            </a:r>
            <a:r>
              <a:rPr lang="da-DK" sz="900" b="0" kern="1200" noProof="1">
                <a:solidFill>
                  <a:schemeClr val="tx1"/>
                </a:solidFill>
                <a:latin typeface="Arial" charset="0"/>
                <a:ea typeface="+mn-ea"/>
                <a:cs typeface="Arial" panose="020B0604020202020204" pitchFamily="34" charset="0"/>
              </a:rPr>
              <a:t>så hold </a:t>
            </a:r>
            <a:r>
              <a:rPr lang="da-DK" sz="900" b="1" kern="1200" noProof="1">
                <a:solidFill>
                  <a:schemeClr val="tx1"/>
                </a:solidFill>
                <a:latin typeface="Arial" charset="0"/>
                <a:ea typeface="+mn-ea"/>
                <a:cs typeface="Arial" panose="020B0604020202020204" pitchFamily="34" charset="0"/>
              </a:rPr>
              <a:t>SHIFT</a:t>
            </a:r>
            <a:r>
              <a:rPr lang="da-DK" sz="900" b="0" kern="1200" noProof="1">
                <a:solidFill>
                  <a:schemeClr val="tx1"/>
                </a:solidFill>
                <a:latin typeface="Arial" charset="0"/>
                <a:ea typeface="+mn-ea"/>
                <a:cs typeface="Arial" panose="020B0604020202020204" pitchFamily="34" charset="0"/>
              </a:rPr>
              <a:t>-knappen nede, mens du trækker i billedets hjørner</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3. </a:t>
            </a:r>
            <a:r>
              <a:rPr lang="da-DK" sz="900" b="0" kern="1200" noProof="1">
                <a:solidFill>
                  <a:schemeClr val="tx1"/>
                </a:solidFill>
                <a:latin typeface="Arial" charset="0"/>
                <a:ea typeface="+mn-ea"/>
                <a:cs typeface="Arial" panose="020B0604020202020204" pitchFamily="34" charset="0"/>
              </a:rPr>
              <a:t>Højreklik på billedet og vælg </a:t>
            </a:r>
            <a:r>
              <a:rPr lang="da-DK" sz="900" b="1" kern="1200" noProof="1">
                <a:solidFill>
                  <a:schemeClr val="tx1"/>
                </a:solidFill>
                <a:latin typeface="Arial" charset="0"/>
                <a:ea typeface="+mn-ea"/>
                <a:cs typeface="Arial" panose="020B0604020202020204" pitchFamily="34" charset="0"/>
              </a:rPr>
              <a:t>Placer bagerst</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Tip: </a:t>
            </a:r>
            <a:r>
              <a:rPr lang="da-DK" sz="900" b="0" kern="1200" noProof="1">
                <a:solidFill>
                  <a:schemeClr val="tx1"/>
                </a:solidFill>
                <a:latin typeface="Arial" charset="0"/>
                <a:ea typeface="+mn-ea"/>
                <a:cs typeface="Arial" panose="020B0604020202020204" pitchFamily="34" charset="0"/>
              </a:rPr>
              <a:t>Hvis du sletter billedet og indsætter et nyt, kan billedet lægge sig foran tekst og grafik. Hvis dette sker, skal du vælge billedet, højreklikke og vælge </a:t>
            </a:r>
            <a:r>
              <a:rPr lang="da-DK" sz="900" b="1" kern="1200" noProof="1">
                <a:solidFill>
                  <a:schemeClr val="tx1"/>
                </a:solidFill>
                <a:latin typeface="Arial" charset="0"/>
                <a:ea typeface="+mn-ea"/>
                <a:cs typeface="Arial" panose="020B0604020202020204" pitchFamily="34" charset="0"/>
              </a:rPr>
              <a:t>Placer bagerst</a:t>
            </a:r>
          </a:p>
        </p:txBody>
      </p:sp>
      <p:sp>
        <p:nvSpPr>
          <p:cNvPr id="15" name="Text Box 48"/>
          <p:cNvSpPr txBox="1">
            <a:spLocks noChangeArrowheads="1"/>
          </p:cNvSpPr>
          <p:nvPr userDrawn="1"/>
        </p:nvSpPr>
        <p:spPr bwMode="auto">
          <a:xfrm>
            <a:off x="6837059" y="5936014"/>
            <a:ext cx="1888386" cy="85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MERE INFORMATION</a:t>
            </a:r>
          </a:p>
          <a:p>
            <a:pPr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da-DK" sz="900" b="0" noProof="1">
                <a:solidFill>
                  <a:schemeClr val="tx1"/>
                </a:solidFill>
                <a:latin typeface="+mn-lt"/>
                <a:cs typeface="Arial" panose="020B0604020202020204" pitchFamily="34" charset="0"/>
              </a:rPr>
              <a:t>Se</a:t>
            </a:r>
            <a:r>
              <a:rPr lang="da-DK" sz="900" b="0" baseline="0" noProof="1">
                <a:solidFill>
                  <a:schemeClr val="tx1"/>
                </a:solidFill>
                <a:latin typeface="+mn-lt"/>
                <a:cs typeface="Arial" panose="020B0604020202020204" pitchFamily="34" charset="0"/>
              </a:rPr>
              <a:t> designguiden</a:t>
            </a:r>
            <a:r>
              <a:rPr lang="da-DK" sz="900" b="0" noProof="1">
                <a:solidFill>
                  <a:schemeClr val="tx1"/>
                </a:solidFill>
                <a:latin typeface="+mn-lt"/>
                <a:cs typeface="Arial" panose="020B0604020202020204" pitchFamily="34" charset="0"/>
              </a:rPr>
              <a:t> på</a:t>
            </a:r>
            <a:br>
              <a:rPr lang="da-DK" sz="900" b="0" baseline="0" noProof="1">
                <a:solidFill>
                  <a:schemeClr val="tx1"/>
                </a:solidFill>
                <a:latin typeface="+mn-lt"/>
                <a:cs typeface="Arial" panose="020B0604020202020204" pitchFamily="34" charset="0"/>
              </a:rPr>
            </a:br>
            <a:r>
              <a:rPr lang="da-DK" sz="900" b="0" kern="1200" baseline="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16" name="Text Box 48"/>
          <p:cNvSpPr txBox="1">
            <a:spLocks noChangeArrowheads="1"/>
          </p:cNvSpPr>
          <p:nvPr userDrawn="1"/>
        </p:nvSpPr>
        <p:spPr bwMode="auto">
          <a:xfrm>
            <a:off x="2571280" y="1959812"/>
            <a:ext cx="1745714" cy="4261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da-DK" sz="1000" b="1" kern="1200" spc="300" noProof="1">
                <a:solidFill>
                  <a:schemeClr val="tx1"/>
                </a:solidFill>
                <a:latin typeface="+mn-lt"/>
                <a:ea typeface="+mn-ea"/>
                <a:cs typeface="Arial" panose="020B0604020202020204" pitchFamily="34" charset="0"/>
              </a:rPr>
              <a:t>LAV NYT DIAS/SLIDE </a:t>
            </a:r>
            <a:r>
              <a:rPr lang="da-DK" sz="900" b="0" kern="1200" spc="0" noProof="1">
                <a:solidFill>
                  <a:schemeClr val="tx1"/>
                </a:solidFill>
                <a:latin typeface="Arial" charset="0"/>
                <a:ea typeface="+mn-ea"/>
                <a:cs typeface="Arial" panose="020B0604020202020204" pitchFamily="34" charset="0"/>
              </a:rPr>
              <a:t>(HHV. 2010- + 2013- OG 2016-VERSION)</a:t>
            </a:r>
          </a:p>
          <a:p>
            <a:pPr marL="0" marR="0" lvl="0" indent="0" algn="l" defTabSz="914330" rtl="0" eaLnBrk="1" fontAlgn="auto" latinLnBrk="0" hangingPunct="1">
              <a:lnSpc>
                <a:spcPct val="100000"/>
              </a:lnSpc>
              <a:spcBef>
                <a:spcPts val="0"/>
              </a:spcBef>
              <a:spcAft>
                <a:spcPts val="600"/>
              </a:spcAft>
              <a:buClrTx/>
              <a:buSzTx/>
              <a:buFontTx/>
              <a:buNone/>
              <a:tabLst/>
              <a:defRPr/>
            </a:pPr>
            <a:r>
              <a:rPr lang="da-DK"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da-DK" altLang="da-DK" sz="900" b="1" kern="1200" noProof="1">
                <a:solidFill>
                  <a:schemeClr val="tx1"/>
                </a:solidFill>
                <a:latin typeface="Arial" charset="0"/>
                <a:ea typeface="+mn-ea"/>
                <a:cs typeface="Arial" panose="020B0604020202020204" pitchFamily="34" charset="0"/>
              </a:rPr>
              <a:t>1. </a:t>
            </a:r>
            <a:r>
              <a:rPr lang="da-DK" altLang="da-DK" sz="900" kern="1200" noProof="1">
                <a:solidFill>
                  <a:schemeClr val="tx1"/>
                </a:solidFill>
                <a:latin typeface="Arial" charset="0"/>
                <a:ea typeface="+mn-ea"/>
                <a:cs typeface="Arial" panose="020B0604020202020204" pitchFamily="34" charset="0"/>
              </a:rPr>
              <a:t>Klik på </a:t>
            </a:r>
            <a:r>
              <a:rPr lang="da-DK" altLang="da-DK" sz="900" b="1" kern="1200" noProof="1">
                <a:solidFill>
                  <a:schemeClr val="tx1"/>
                </a:solidFill>
                <a:latin typeface="Arial" charset="0"/>
                <a:ea typeface="+mn-ea"/>
                <a:cs typeface="Arial" panose="020B0604020202020204" pitchFamily="34" charset="0"/>
              </a:rPr>
              <a:t>Startside/Hjem</a:t>
            </a:r>
          </a:p>
          <a:p>
            <a:pPr eaLnBrk="1" hangingPunct="1">
              <a:lnSpc>
                <a:spcPct val="100000"/>
              </a:lnSpc>
              <a:spcAft>
                <a:spcPts val="600"/>
              </a:spcAft>
              <a:defRPr/>
            </a:pPr>
            <a:r>
              <a:rPr lang="da-DK" altLang="da-DK" sz="900" b="1" noProof="1">
                <a:solidFill>
                  <a:schemeClr val="tx1"/>
                </a:solidFill>
                <a:latin typeface="+mn-lt"/>
                <a:cs typeface="Arial" panose="020B0604020202020204" pitchFamily="34" charset="0"/>
              </a:rPr>
              <a:t>2.</a:t>
            </a:r>
            <a:r>
              <a:rPr lang="da-DK" altLang="da-DK" sz="900" b="1" baseline="0" noProof="1">
                <a:solidFill>
                  <a:schemeClr val="tx1"/>
                </a:solidFill>
                <a:latin typeface="+mn-lt"/>
                <a:cs typeface="Arial" panose="020B0604020202020204" pitchFamily="34" charset="0"/>
              </a:rPr>
              <a:t> </a:t>
            </a:r>
            <a:r>
              <a:rPr lang="da-DK" altLang="da-DK" sz="900" baseline="0" noProof="1">
                <a:solidFill>
                  <a:schemeClr val="tx1"/>
                </a:solidFill>
                <a:latin typeface="+mn-lt"/>
                <a:cs typeface="Arial" panose="020B0604020202020204" pitchFamily="34" charset="0"/>
              </a:rPr>
              <a:t>Under knappen </a:t>
            </a:r>
            <a:r>
              <a:rPr lang="da-DK" altLang="da-DK" sz="900" b="1" baseline="0" noProof="1">
                <a:solidFill>
                  <a:schemeClr val="tx1"/>
                </a:solidFill>
                <a:latin typeface="+mn-lt"/>
                <a:cs typeface="Arial" panose="020B0604020202020204" pitchFamily="34" charset="0"/>
              </a:rPr>
              <a:t>Nyt dias/Nyt slide</a:t>
            </a:r>
            <a:r>
              <a:rPr lang="da-DK" altLang="da-DK" sz="900" baseline="0" noProof="1">
                <a:solidFill>
                  <a:schemeClr val="tx1"/>
                </a:solidFill>
                <a:latin typeface="+mn-lt"/>
                <a:cs typeface="Arial" panose="020B0604020202020204" pitchFamily="34" charset="0"/>
              </a:rPr>
              <a:t>. Klik på øverste del af knappen for at oprette i et dias/slide magen til det markerede. Klik på nederste del for at se et udvalg af mulige layoutvalg med AAU-design. </a:t>
            </a:r>
          </a:p>
          <a:p>
            <a:pPr eaLnBrk="1" hangingPunct="1">
              <a:spcAft>
                <a:spcPts val="600"/>
              </a:spcAft>
              <a:defRPr/>
            </a:pPr>
            <a:endParaRPr lang="da-DK" altLang="da-DK" sz="900" baseline="0" noProof="1">
              <a:solidFill>
                <a:schemeClr val="tx1"/>
              </a:solidFill>
              <a:latin typeface="+mn-lt"/>
              <a:cs typeface="Arial" panose="020B0604020202020204" pitchFamily="34" charset="0"/>
            </a:endParaRPr>
          </a:p>
          <a:p>
            <a:pPr eaLnBrk="1" hangingPunct="1">
              <a:lnSpc>
                <a:spcPct val="90000"/>
              </a:lnSpc>
              <a:spcAft>
                <a:spcPts val="0"/>
              </a:spcAft>
              <a:defRPr/>
            </a:pPr>
            <a:r>
              <a:rPr lang="da-DK" sz="1000" b="1" kern="1200" spc="300" noProof="1">
                <a:solidFill>
                  <a:schemeClr val="tx1"/>
                </a:solidFill>
                <a:latin typeface="Arial" charset="0"/>
                <a:ea typeface="+mn-ea"/>
                <a:cs typeface="Arial" panose="020B0604020202020204" pitchFamily="34" charset="0"/>
              </a:rPr>
              <a:t>GITTER- OG HJÆLPELINJER</a:t>
            </a:r>
          </a:p>
          <a:p>
            <a:pPr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For at få et ensartet udtryk i vores præsentationer er der</a:t>
            </a:r>
            <a:r>
              <a:rPr lang="da-DK" sz="900" b="0" kern="1200" baseline="0" noProof="1">
                <a:solidFill>
                  <a:schemeClr val="tx1"/>
                </a:solidFill>
                <a:latin typeface="Arial" charset="0"/>
                <a:ea typeface="+mn-ea"/>
                <a:cs typeface="Arial" panose="020B0604020202020204" pitchFamily="34" charset="0"/>
              </a:rPr>
              <a:t> guidelines i form af </a:t>
            </a:r>
            <a:r>
              <a:rPr lang="da-DK" sz="900" b="1" kern="1200" baseline="0" noProof="1">
                <a:solidFill>
                  <a:schemeClr val="tx1"/>
                </a:solidFill>
                <a:latin typeface="Arial" charset="0"/>
                <a:ea typeface="+mn-ea"/>
                <a:cs typeface="Arial" panose="020B0604020202020204" pitchFamily="34" charset="0"/>
              </a:rPr>
              <a:t>Hjælpelinjer. </a:t>
            </a:r>
            <a:r>
              <a:rPr lang="da-DK" sz="900" b="0" kern="1200" baseline="0" noProof="1">
                <a:solidFill>
                  <a:schemeClr val="tx1"/>
                </a:solidFill>
                <a:latin typeface="Arial" charset="0"/>
                <a:ea typeface="+mn-ea"/>
                <a:cs typeface="Arial" panose="020B0604020202020204" pitchFamily="34" charset="0"/>
              </a:rPr>
              <a:t>For at se disse: </a:t>
            </a:r>
            <a:endParaRPr lang="da-DK" sz="900" b="0" kern="12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1. </a:t>
            </a:r>
            <a:r>
              <a:rPr lang="da-DK" sz="900" b="0" kern="1200" noProof="1">
                <a:solidFill>
                  <a:schemeClr val="tx1"/>
                </a:solidFill>
                <a:latin typeface="Arial" charset="0"/>
                <a:ea typeface="+mn-ea"/>
                <a:cs typeface="Arial" panose="020B0604020202020204" pitchFamily="34" charset="0"/>
              </a:rPr>
              <a:t>Klik på </a:t>
            </a:r>
            <a:r>
              <a:rPr lang="da-DK" sz="900" b="1" kern="1200" noProof="1">
                <a:solidFill>
                  <a:schemeClr val="tx1"/>
                </a:solidFill>
                <a:latin typeface="Arial" charset="0"/>
                <a:ea typeface="+mn-ea"/>
                <a:cs typeface="Arial" panose="020B0604020202020204" pitchFamily="34" charset="0"/>
              </a:rPr>
              <a:t>Vis</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Vælg </a:t>
            </a:r>
            <a:r>
              <a:rPr lang="da-DK" sz="900" b="1" kern="1200" noProof="1">
                <a:solidFill>
                  <a:schemeClr val="tx1"/>
                </a:solidFill>
                <a:latin typeface="Arial" charset="0"/>
                <a:ea typeface="+mn-ea"/>
                <a:cs typeface="Arial" panose="020B0604020202020204" pitchFamily="34" charset="0"/>
              </a:rPr>
              <a:t>Gitterlinjer</a:t>
            </a:r>
            <a:r>
              <a:rPr lang="da-DK" sz="900" b="0" kern="1200" noProof="1">
                <a:solidFill>
                  <a:schemeClr val="tx1"/>
                </a:solidFill>
                <a:latin typeface="Arial" charset="0"/>
                <a:ea typeface="+mn-ea"/>
                <a:cs typeface="Arial" panose="020B0604020202020204" pitchFamily="34" charset="0"/>
              </a:rPr>
              <a:t> og/eller </a:t>
            </a:r>
            <a:r>
              <a:rPr lang="da-DK" sz="900" b="1" kern="1200" noProof="1">
                <a:solidFill>
                  <a:schemeClr val="tx1"/>
                </a:solidFill>
                <a:latin typeface="Arial" charset="0"/>
                <a:ea typeface="+mn-ea"/>
                <a:cs typeface="Arial" panose="020B0604020202020204" pitchFamily="34" charset="0"/>
              </a:rPr>
              <a:t>Hjælpelinjer</a:t>
            </a:r>
          </a:p>
          <a:p>
            <a:pPr eaLnBrk="1" hangingPunct="1">
              <a:lnSpc>
                <a:spcPct val="90000"/>
              </a:lnSpc>
              <a:spcAft>
                <a:spcPts val="600"/>
              </a:spcAft>
              <a:defRPr/>
            </a:pPr>
            <a:r>
              <a:rPr lang="da-DK" sz="900" b="1" kern="1200" noProof="1">
                <a:solidFill>
                  <a:srgbClr val="DF6752"/>
                </a:solidFill>
                <a:latin typeface="Arial" charset="0"/>
                <a:ea typeface="+mn-ea"/>
                <a:cs typeface="Arial" panose="020B0604020202020204" pitchFamily="34" charset="0"/>
              </a:rPr>
              <a:t>Tip: </a:t>
            </a:r>
            <a:r>
              <a:rPr lang="da-DK" sz="900" b="0" kern="1200" noProof="1">
                <a:solidFill>
                  <a:srgbClr val="DF6752"/>
                </a:solidFill>
                <a:latin typeface="Arial" charset="0"/>
                <a:ea typeface="+mn-ea"/>
                <a:cs typeface="Arial" panose="020B0604020202020204" pitchFamily="34" charset="0"/>
              </a:rPr>
              <a:t>Tryk </a:t>
            </a:r>
            <a:r>
              <a:rPr lang="da-DK" sz="900" b="1" kern="1200" noProof="1">
                <a:solidFill>
                  <a:srgbClr val="DF6752"/>
                </a:solidFill>
                <a:latin typeface="Arial" charset="0"/>
                <a:ea typeface="+mn-ea"/>
                <a:cs typeface="Arial" panose="020B0604020202020204" pitchFamily="34" charset="0"/>
              </a:rPr>
              <a:t>Alt + F9</a:t>
            </a:r>
            <a:r>
              <a:rPr lang="da-DK" sz="900" b="0" kern="1200" noProof="1">
                <a:solidFill>
                  <a:srgbClr val="DF6752"/>
                </a:solidFill>
                <a:latin typeface="Arial" charset="0"/>
                <a:ea typeface="+mn-ea"/>
                <a:cs typeface="Arial" panose="020B0604020202020204" pitchFamily="34" charset="0"/>
              </a:rPr>
              <a:t> for hurtig visning af hjælpelinjer</a:t>
            </a:r>
          </a:p>
          <a:p>
            <a:pPr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18" name="Billede 25"/>
          <p:cNvPicPr>
            <a:picLocks noChangeAspect="1"/>
          </p:cNvPicPr>
          <p:nvPr userDrawn="1"/>
        </p:nvPicPr>
        <p:blipFill>
          <a:blip r:embed="rId3"/>
          <a:stretch>
            <a:fillRect/>
          </a:stretch>
        </p:blipFill>
        <p:spPr>
          <a:xfrm>
            <a:off x="8455070" y="2241762"/>
            <a:ext cx="276191" cy="393946"/>
          </a:xfrm>
          <a:prstGeom prst="rect">
            <a:avLst/>
          </a:prstGeom>
        </p:spPr>
      </p:pic>
      <p:pic>
        <p:nvPicPr>
          <p:cNvPr id="19" name="Billede 36"/>
          <p:cNvPicPr>
            <a:picLocks noChangeAspect="1"/>
          </p:cNvPicPr>
          <p:nvPr userDrawn="1"/>
        </p:nvPicPr>
        <p:blipFill>
          <a:blip r:embed="rId4"/>
          <a:stretch>
            <a:fillRect/>
          </a:stretch>
        </p:blipFill>
        <p:spPr>
          <a:xfrm>
            <a:off x="8449254" y="3658526"/>
            <a:ext cx="312538" cy="397335"/>
          </a:xfrm>
          <a:prstGeom prst="rect">
            <a:avLst/>
          </a:prstGeom>
        </p:spPr>
      </p:pic>
      <p:pic>
        <p:nvPicPr>
          <p:cNvPr id="21" name="Billede 39"/>
          <p:cNvPicPr>
            <a:picLocks noChangeAspect="1"/>
          </p:cNvPicPr>
          <p:nvPr userDrawn="1"/>
        </p:nvPicPr>
        <p:blipFill rotWithShape="1">
          <a:blip r:embed="rId5"/>
          <a:srcRect l="2931" r="60888"/>
          <a:stretch/>
        </p:blipFill>
        <p:spPr>
          <a:xfrm>
            <a:off x="4297141" y="2621888"/>
            <a:ext cx="239637" cy="568784"/>
          </a:xfrm>
          <a:prstGeom prst="rect">
            <a:avLst/>
          </a:prstGeom>
        </p:spPr>
      </p:pic>
      <p:sp>
        <p:nvSpPr>
          <p:cNvPr id="22" name="Rektangel 21"/>
          <p:cNvSpPr/>
          <p:nvPr userDrawn="1"/>
        </p:nvSpPr>
        <p:spPr>
          <a:xfrm>
            <a:off x="382163" y="510318"/>
            <a:ext cx="4572000" cy="1200329"/>
          </a:xfrm>
          <a:prstGeom prst="rect">
            <a:avLst/>
          </a:prstGeom>
        </p:spPr>
        <p:txBody>
          <a:bodyPr>
            <a:spAutoFit/>
          </a:bodyPr>
          <a:lstStyle/>
          <a:p>
            <a:r>
              <a:rPr lang="en-US" sz="3600" b="1" spc="300" dirty="0"/>
              <a:t>BRUGERGUIDE</a:t>
            </a:r>
            <a:br>
              <a:rPr lang="en-US" sz="3600" b="1" spc="300" dirty="0"/>
            </a:br>
            <a:endParaRPr lang="da-DK" sz="3600" b="1" spc="300" dirty="0"/>
          </a:p>
        </p:txBody>
      </p:sp>
    </p:spTree>
    <p:extLst>
      <p:ext uri="{BB962C8B-B14F-4D97-AF65-F5344CB8AC3E}">
        <p14:creationId xmlns:p14="http://schemas.microsoft.com/office/powerpoint/2010/main" val="6967460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ræsentation">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a:t>AALBORG UNIVERSITET</a:t>
            </a:r>
            <a:br>
              <a:rPr lang="en-US"/>
            </a:br>
            <a:r>
              <a:rPr lang="en-US"/>
              <a:t>OVERSKRIFT</a:t>
            </a:r>
            <a:endParaRPr lang="en-US" dirty="0"/>
          </a:p>
        </p:txBody>
      </p:sp>
      <p:sp>
        <p:nvSpPr>
          <p:cNvPr id="3" name="Pladsholder til tekst 2"/>
          <p:cNvSpPr>
            <a:spLocks noGrp="1"/>
          </p:cNvSpPr>
          <p:nvPr>
            <p:ph type="body" sz="quarter" idx="12" hasCustomPrompt="1"/>
          </p:nvPr>
        </p:nvSpPr>
        <p:spPr>
          <a:xfrm>
            <a:off x="1831182" y="3827463"/>
            <a:ext cx="5505847" cy="412750"/>
          </a:xfrm>
          <a:solidFill>
            <a:schemeClr val="bg1"/>
          </a:solidFill>
        </p:spPr>
        <p:txBody>
          <a:bodyPr>
            <a:noAutofit/>
          </a:bodyPr>
          <a:lstStyle>
            <a:lvl1pPr marL="0" indent="0" algn="ctr">
              <a:buFontTx/>
              <a:buNone/>
              <a:defRPr sz="1800" spc="300" baseline="0"/>
            </a:lvl1pPr>
          </a:lstStyle>
          <a:p>
            <a:pPr lvl="0"/>
            <a:r>
              <a:rPr lang="da-DK"/>
              <a:t>AF </a:t>
            </a:r>
            <a:r>
              <a:rPr lang="da-DK" dirty="0"/>
              <a:t>NAVN NAVNESEN</a:t>
            </a:r>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2067775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aus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a:t>PAUSE</a:t>
            </a:r>
            <a:br>
              <a:rPr lang="en-US"/>
            </a:br>
            <a:r>
              <a:rPr lang="en-US"/>
              <a:t>OVERSKRIFT</a:t>
            </a:r>
            <a:endParaRPr lang="en-US" dirty="0"/>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8623928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m.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‹Nº›</a:t>
            </a:fld>
            <a:endParaRPr lang="en-US" dirty="0"/>
          </a:p>
        </p:txBody>
      </p:sp>
      <p:sp>
        <p:nvSpPr>
          <p:cNvPr id="3" name="Title 4"/>
          <p:cNvSpPr>
            <a:spLocks noGrp="1"/>
          </p:cNvSpPr>
          <p:nvPr>
            <p:ph type="title" hasCustomPrompt="1"/>
          </p:nvPr>
        </p:nvSpPr>
        <p:spPr>
          <a:xfrm>
            <a:off x="440531" y="370291"/>
            <a:ext cx="3862409" cy="1474385"/>
          </a:xfrm>
        </p:spPr>
        <p:txBody>
          <a:bodyPr/>
          <a:lstStyle>
            <a:lvl1pPr>
              <a:defRPr sz="3600" baseline="0"/>
            </a:lvl1pPr>
          </a:lstStyle>
          <a:p>
            <a:r>
              <a:rPr lang="en-US"/>
              <a:t>KLIK HER FOR AT ÆNDRE TITEL</a:t>
            </a:r>
            <a:endParaRPr lang="en-US" dirty="0"/>
          </a:p>
        </p:txBody>
      </p:sp>
      <p:sp>
        <p:nvSpPr>
          <p:cNvPr id="5" name="Pladsholder til tekst 10"/>
          <p:cNvSpPr>
            <a:spLocks noGrp="1"/>
          </p:cNvSpPr>
          <p:nvPr>
            <p:ph type="body" sz="quarter" idx="12" hasCustomPrompt="1"/>
          </p:nvPr>
        </p:nvSpPr>
        <p:spPr>
          <a:xfrm>
            <a:off x="440531" y="2065337"/>
            <a:ext cx="7965071" cy="3704284"/>
          </a:xfrm>
        </p:spPr>
        <p:txBody>
          <a:bodyPr/>
          <a:lstStyle>
            <a:lvl1pPr marL="285750" indent="-285750">
              <a:buFontTx/>
              <a:buBlip>
                <a:blip r:embed="rId2"/>
              </a:buBlip>
              <a:defRPr/>
            </a:lvl1pPr>
          </a:lstStyle>
          <a:p>
            <a:pPr lvl="0"/>
            <a:r>
              <a:rPr lang="da-DK"/>
              <a:t>Indsæt bullets</a:t>
            </a:r>
            <a:endParaRPr lang="da-DK" dirty="0"/>
          </a:p>
        </p:txBody>
      </p:sp>
    </p:spTree>
    <p:extLst>
      <p:ext uri="{BB962C8B-B14F-4D97-AF65-F5344CB8AC3E}">
        <p14:creationId xmlns:p14="http://schemas.microsoft.com/office/powerpoint/2010/main" val="34896336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grpSp>
        <p:nvGrpSpPr>
          <p:cNvPr id="30" name="Gruppe 29"/>
          <p:cNvGrpSpPr/>
          <p:nvPr userDrawn="1"/>
        </p:nvGrpSpPr>
        <p:grpSpPr>
          <a:xfrm>
            <a:off x="0" y="657225"/>
            <a:ext cx="303866"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26" name="Title 4"/>
          <p:cNvSpPr>
            <a:spLocks noGrp="1"/>
          </p:cNvSpPr>
          <p:nvPr>
            <p:ph type="title" hasCustomPrompt="1"/>
          </p:nvPr>
        </p:nvSpPr>
        <p:spPr>
          <a:xfrm>
            <a:off x="440531" y="370765"/>
            <a:ext cx="3387329" cy="1473911"/>
          </a:xfrm>
        </p:spPr>
        <p:txBody>
          <a:bodyPr/>
          <a:lstStyle>
            <a:lvl1pPr>
              <a:defRPr sz="3600"/>
            </a:lvl1pPr>
          </a:lstStyle>
          <a:p>
            <a:r>
              <a:rPr lang="en-US"/>
              <a:t>KLIK HER FOR AT ÆNDRE TITEL</a:t>
            </a:r>
            <a:endParaRPr lang="en-US" dirty="0"/>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253094" y="820387"/>
            <a:ext cx="5207526" cy="5825654"/>
          </a:xfrm>
          <a:prstGeom prst="rect">
            <a:avLst/>
          </a:prstGeom>
        </p:spPr>
      </p:pic>
      <p:sp>
        <p:nvSpPr>
          <p:cNvPr id="28" name="Picture Placeholder 4"/>
          <p:cNvSpPr>
            <a:spLocks noGrp="1"/>
          </p:cNvSpPr>
          <p:nvPr>
            <p:ph type="pic" sz="quarter" idx="11" hasCustomPrompt="1"/>
          </p:nvPr>
        </p:nvSpPr>
        <p:spPr>
          <a:xfrm>
            <a:off x="4465365" y="1240418"/>
            <a:ext cx="4678635"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440531" y="2065338"/>
            <a:ext cx="3387329" cy="3243263"/>
          </a:xfrm>
        </p:spPr>
        <p:txBody>
          <a:bodyPr/>
          <a:lstStyle>
            <a:lvl1pPr marL="285750" indent="-285750">
              <a:buFontTx/>
              <a:buBlip>
                <a:blip r:embed="rId3"/>
              </a:buBlip>
              <a:defRPr/>
            </a:lvl1pPr>
          </a:lstStyle>
          <a:p>
            <a:pPr lvl="0"/>
            <a:r>
              <a:rPr lang="da-DK"/>
              <a:t>Indsæt </a:t>
            </a:r>
            <a:r>
              <a:rPr lang="da-DK" dirty="0" err="1"/>
              <a:t>bullets</a:t>
            </a:r>
            <a:endParaRPr lang="da-DK" dirty="0"/>
          </a:p>
        </p:txBody>
      </p:sp>
    </p:spTree>
    <p:extLst>
      <p:ext uri="{BB962C8B-B14F-4D97-AF65-F5344CB8AC3E}">
        <p14:creationId xmlns:p14="http://schemas.microsoft.com/office/powerpoint/2010/main" val="774338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agram - 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40531" y="367629"/>
            <a:ext cx="3665245" cy="1621619"/>
          </a:xfrm>
        </p:spPr>
        <p:txBody>
          <a:bodyPr/>
          <a:lstStyle>
            <a:lvl1pPr>
              <a:defRPr sz="3600"/>
            </a:lvl1pPr>
          </a:lstStyle>
          <a:p>
            <a:r>
              <a:rPr lang="en-US"/>
              <a:t>KLIK HER FOR AT ÆNDRE TITEL</a:t>
            </a:r>
            <a:endParaRPr lang="en-US" dirty="0"/>
          </a:p>
        </p:txBody>
      </p:sp>
      <p:sp>
        <p:nvSpPr>
          <p:cNvPr id="11" name="Pladsholder til diagram 10"/>
          <p:cNvSpPr>
            <a:spLocks noGrp="1"/>
          </p:cNvSpPr>
          <p:nvPr>
            <p:ph type="chart" sz="quarter" idx="12"/>
          </p:nvPr>
        </p:nvSpPr>
        <p:spPr>
          <a:xfrm>
            <a:off x="4572000" y="2262580"/>
            <a:ext cx="4143375" cy="3572737"/>
          </a:xfrm>
        </p:spPr>
        <p:txBody>
          <a:bodyPr/>
          <a:lstStyle/>
          <a:p>
            <a:r>
              <a:rPr lang="da-DK"/>
              <a:t>Klik på ikonet for at tilføje et diagram</a:t>
            </a:r>
          </a:p>
        </p:txBody>
      </p:sp>
      <p:sp>
        <p:nvSpPr>
          <p:cNvPr id="13" name="Pladsholder til tekst 12"/>
          <p:cNvSpPr>
            <a:spLocks noGrp="1"/>
          </p:cNvSpPr>
          <p:nvPr>
            <p:ph type="body" sz="quarter" idx="13" hasCustomPrompt="1"/>
          </p:nvPr>
        </p:nvSpPr>
        <p:spPr>
          <a:xfrm>
            <a:off x="440531" y="2262580"/>
            <a:ext cx="3665244" cy="3572737"/>
          </a:xfrm>
        </p:spPr>
        <p:txBody>
          <a:bodyPr>
            <a:normAutofit/>
          </a:bodyPr>
          <a:lstStyle>
            <a:lvl2pPr marL="285750" indent="-285750">
              <a:buFontTx/>
              <a:buBlip>
                <a:blip r:embed="rId2"/>
              </a:buBlip>
              <a:defRPr sz="1600" baseline="0"/>
            </a:lvl2pPr>
          </a:lstStyle>
          <a:p>
            <a:pPr lvl="1"/>
            <a:r>
              <a:rPr lang="da-DK"/>
              <a:t>Indsæt bullets</a:t>
            </a:r>
            <a:endParaRPr lang="da-DK" dirty="0"/>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‹Nº›</a:t>
            </a:fld>
            <a:endParaRPr lang="en-US" dirty="0"/>
          </a:p>
        </p:txBody>
      </p:sp>
    </p:spTree>
    <p:extLst>
      <p:ext uri="{BB962C8B-B14F-4D97-AF65-F5344CB8AC3E}">
        <p14:creationId xmlns:p14="http://schemas.microsoft.com/office/powerpoint/2010/main" val="26920007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579076" y="0"/>
            <a:ext cx="356492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sp>
        <p:nvSpPr>
          <p:cNvPr id="5" name="Title 4"/>
          <p:cNvSpPr>
            <a:spLocks noGrp="1"/>
          </p:cNvSpPr>
          <p:nvPr>
            <p:ph type="title" hasCustomPrompt="1"/>
          </p:nvPr>
        </p:nvSpPr>
        <p:spPr>
          <a:xfrm>
            <a:off x="440531" y="359274"/>
            <a:ext cx="3367834" cy="1621619"/>
          </a:xfrm>
        </p:spPr>
        <p:txBody>
          <a:bodyPr/>
          <a:lstStyle>
            <a:lvl1pPr>
              <a:defRPr sz="3600"/>
            </a:lvl1pPr>
          </a:lstStyle>
          <a:p>
            <a:r>
              <a:rPr lang="en-US"/>
              <a:t>KLIK HER FOR AT ÆNDRE TITEL</a:t>
            </a:r>
            <a:endParaRPr lang="en-US" dirty="0"/>
          </a:p>
        </p:txBody>
      </p:sp>
      <p:sp>
        <p:nvSpPr>
          <p:cNvPr id="4" name="Pladsholder til tekst 3"/>
          <p:cNvSpPr>
            <a:spLocks noGrp="1"/>
          </p:cNvSpPr>
          <p:nvPr>
            <p:ph type="body" sz="quarter" idx="12" hasCustomPrompt="1"/>
          </p:nvPr>
        </p:nvSpPr>
        <p:spPr>
          <a:xfrm>
            <a:off x="440532" y="2143360"/>
            <a:ext cx="3367834" cy="3752115"/>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spTree>
    <p:extLst>
      <p:ext uri="{BB962C8B-B14F-4D97-AF65-F5344CB8AC3E}">
        <p14:creationId xmlns:p14="http://schemas.microsoft.com/office/powerpoint/2010/main" val="26002525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or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sp>
        <p:nvSpPr>
          <p:cNvPr id="5" name="Picture Placeholder 4"/>
          <p:cNvSpPr>
            <a:spLocks noGrp="1"/>
          </p:cNvSpPr>
          <p:nvPr>
            <p:ph type="pic" sz="quarter" idx="11" hasCustomPrompt="1"/>
          </p:nvPr>
        </p:nvSpPr>
        <p:spPr>
          <a:xfrm>
            <a:off x="-1" y="0"/>
            <a:ext cx="5570936"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6023909" y="957753"/>
            <a:ext cx="2909608" cy="1987748"/>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2" hasCustomPrompt="1"/>
          </p:nvPr>
        </p:nvSpPr>
        <p:spPr>
          <a:xfrm>
            <a:off x="6023910" y="3199593"/>
            <a:ext cx="2691466" cy="2982722"/>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grpSp>
        <p:nvGrpSpPr>
          <p:cNvPr id="8" name="Gruppe 7"/>
          <p:cNvGrpSpPr/>
          <p:nvPr userDrawn="1"/>
        </p:nvGrpSpPr>
        <p:grpSpPr>
          <a:xfrm>
            <a:off x="5570935" y="1288619"/>
            <a:ext cx="303866"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Tree>
    <p:extLst>
      <p:ext uri="{BB962C8B-B14F-4D97-AF65-F5344CB8AC3E}">
        <p14:creationId xmlns:p14="http://schemas.microsoft.com/office/powerpoint/2010/main" val="4123615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‹Nº›</a:t>
            </a:fld>
            <a:endParaRPr lang="en-US" dirty="0"/>
          </a:p>
        </p:txBody>
      </p:sp>
      <p:sp>
        <p:nvSpPr>
          <p:cNvPr id="3" name="Title 4"/>
          <p:cNvSpPr>
            <a:spLocks noGrp="1"/>
          </p:cNvSpPr>
          <p:nvPr>
            <p:ph type="title" hasCustomPrompt="1"/>
          </p:nvPr>
        </p:nvSpPr>
        <p:spPr>
          <a:xfrm>
            <a:off x="440531" y="370291"/>
            <a:ext cx="3831431" cy="1474385"/>
          </a:xfrm>
        </p:spPr>
        <p:txBody>
          <a:bodyPr rtlCol="0"/>
          <a:lstStyle>
            <a:lvl1pPr>
              <a:defRPr sz="3600"/>
            </a:lvl1pPr>
          </a:lstStyle>
          <a:p>
            <a:pPr rtl="0"/>
            <a:r>
              <a:rPr lang="en-gb"/>
              <a:t>CLICK TO EDIT TITLE</a:t>
            </a:r>
            <a:endParaRPr lang="en-US" dirty="0"/>
          </a:p>
        </p:txBody>
      </p:sp>
    </p:spTree>
    <p:extLst>
      <p:ext uri="{BB962C8B-B14F-4D97-AF65-F5344CB8AC3E}">
        <p14:creationId xmlns:p14="http://schemas.microsoft.com/office/powerpoint/2010/main" val="2521269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x billeder høj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sp>
        <p:nvSpPr>
          <p:cNvPr id="9" name="Picture Placeholder 4"/>
          <p:cNvSpPr>
            <a:spLocks noGrp="1"/>
          </p:cNvSpPr>
          <p:nvPr>
            <p:ph type="pic" sz="quarter" idx="14" hasCustomPrompt="1"/>
          </p:nvPr>
        </p:nvSpPr>
        <p:spPr>
          <a:xfrm>
            <a:off x="5570935" y="3492500"/>
            <a:ext cx="3573065"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440531" y="357949"/>
            <a:ext cx="3407231" cy="1486727"/>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5" hasCustomPrompt="1"/>
          </p:nvPr>
        </p:nvSpPr>
        <p:spPr>
          <a:xfrm>
            <a:off x="440531" y="2127155"/>
            <a:ext cx="3407231" cy="3575409"/>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5570935" y="0"/>
            <a:ext cx="3573065"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25121421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 x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accent1">
                    <a:alpha val="70000"/>
                  </a:schemeClr>
                </a:solidFill>
              </a:defRPr>
            </a:lvl1pPr>
          </a:lstStyle>
          <a:p>
            <a:fld id="{D8D877B3-D348-4611-9BDB-C5374591D951}" type="slidenum">
              <a:rPr lang="en-US" smtClean="0"/>
              <a:pPr/>
              <a:t>‹Nº›</a:t>
            </a:fld>
            <a:endParaRPr lang="en-US" dirty="0"/>
          </a:p>
        </p:txBody>
      </p:sp>
      <p:grpSp>
        <p:nvGrpSpPr>
          <p:cNvPr id="29" name="Gruppe 28"/>
          <p:cNvGrpSpPr/>
          <p:nvPr userDrawn="1"/>
        </p:nvGrpSpPr>
        <p:grpSpPr>
          <a:xfrm>
            <a:off x="4099837" y="6027162"/>
            <a:ext cx="954530"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grpSp>
        <p:nvGrpSpPr>
          <p:cNvPr id="54" name="Gruppe 53"/>
          <p:cNvGrpSpPr/>
          <p:nvPr userDrawn="1"/>
        </p:nvGrpSpPr>
        <p:grpSpPr>
          <a:xfrm>
            <a:off x="3549961" y="657225"/>
            <a:ext cx="303866"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74" name="Picture Placeholder 4"/>
          <p:cNvSpPr>
            <a:spLocks noGrp="1"/>
          </p:cNvSpPr>
          <p:nvPr>
            <p:ph type="pic" sz="quarter" idx="11" hasCustomPrompt="1"/>
          </p:nvPr>
        </p:nvSpPr>
        <p:spPr>
          <a:xfrm>
            <a:off x="-14963" y="0"/>
            <a:ext cx="356492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3993118" y="359274"/>
            <a:ext cx="3367834" cy="1621619"/>
          </a:xfrm>
        </p:spPr>
        <p:txBody>
          <a:bodyPr/>
          <a:lstStyle>
            <a:lvl1pPr>
              <a:defRPr sz="3600"/>
            </a:lvl1pPr>
          </a:lstStyle>
          <a:p>
            <a:r>
              <a:rPr lang="en-US"/>
              <a:t>KLIK HER FOR AT ÆNDRE TITEL</a:t>
            </a:r>
            <a:endParaRPr lang="en-US" dirty="0"/>
          </a:p>
        </p:txBody>
      </p:sp>
      <p:sp>
        <p:nvSpPr>
          <p:cNvPr id="76" name="Pladsholder til tekst 3"/>
          <p:cNvSpPr>
            <a:spLocks noGrp="1"/>
          </p:cNvSpPr>
          <p:nvPr>
            <p:ph type="body" sz="quarter" idx="12" hasCustomPrompt="1"/>
          </p:nvPr>
        </p:nvSpPr>
        <p:spPr>
          <a:xfrm>
            <a:off x="3993119" y="2143360"/>
            <a:ext cx="3367834" cy="3752115"/>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34682927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‹Nº›</a:t>
            </a:fld>
            <a:endParaRPr lang="en-US" dirty="0"/>
          </a:p>
        </p:txBody>
      </p:sp>
      <p:sp>
        <p:nvSpPr>
          <p:cNvPr id="3" name="Title 4"/>
          <p:cNvSpPr>
            <a:spLocks noGrp="1"/>
          </p:cNvSpPr>
          <p:nvPr>
            <p:ph type="title" hasCustomPrompt="1"/>
          </p:nvPr>
        </p:nvSpPr>
        <p:spPr>
          <a:xfrm>
            <a:off x="440531" y="370291"/>
            <a:ext cx="3831431" cy="1474385"/>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24353938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Blå layout - Billede højre">
    <p:spTree>
      <p:nvGrpSpPr>
        <p:cNvPr id="1" name=""/>
        <p:cNvGrpSpPr/>
        <p:nvPr/>
      </p:nvGrpSpPr>
      <p:grpSpPr>
        <a:xfrm>
          <a:off x="0" y="0"/>
          <a:ext cx="0" cy="0"/>
          <a:chOff x="0" y="0"/>
          <a:chExt cx="0" cy="0"/>
        </a:xfrm>
      </p:grpSpPr>
      <p:sp>
        <p:nvSpPr>
          <p:cNvPr id="7" name="Rectangle 6"/>
          <p:cNvSpPr/>
          <p:nvPr userDrawn="1"/>
        </p:nvSpPr>
        <p:spPr>
          <a:xfrm>
            <a:off x="1" y="0"/>
            <a:ext cx="39528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sp>
        <p:nvSpPr>
          <p:cNvPr id="6" name="Title 4"/>
          <p:cNvSpPr>
            <a:spLocks noGrp="1"/>
          </p:cNvSpPr>
          <p:nvPr>
            <p:ph type="title" hasCustomPrompt="1"/>
          </p:nvPr>
        </p:nvSpPr>
        <p:spPr>
          <a:xfrm>
            <a:off x="440531" y="373446"/>
            <a:ext cx="3340895"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4099837" y="6027162"/>
            <a:ext cx="954530"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4" name="Pladsholder til tekst 3"/>
          <p:cNvSpPr>
            <a:spLocks noGrp="1"/>
          </p:cNvSpPr>
          <p:nvPr>
            <p:ph type="body" sz="quarter" idx="12" hasCustomPrompt="1"/>
          </p:nvPr>
        </p:nvSpPr>
        <p:spPr>
          <a:xfrm>
            <a:off x="437555" y="2101810"/>
            <a:ext cx="3343871"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grpSp>
      <p:sp>
        <p:nvSpPr>
          <p:cNvPr id="75" name="Picture Placeholder 4"/>
          <p:cNvSpPr>
            <a:spLocks noGrp="1"/>
          </p:cNvSpPr>
          <p:nvPr>
            <p:ph type="pic" sz="quarter" idx="11" hasCustomPrompt="1"/>
          </p:nvPr>
        </p:nvSpPr>
        <p:spPr>
          <a:xfrm>
            <a:off x="3952875" y="0"/>
            <a:ext cx="5191125"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12961692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1_Helt blank">
    <p:spTree>
      <p:nvGrpSpPr>
        <p:cNvPr id="1" name=""/>
        <p:cNvGrpSpPr/>
        <p:nvPr/>
      </p:nvGrpSpPr>
      <p:grpSpPr>
        <a:xfrm>
          <a:off x="0" y="0"/>
          <a:ext cx="0" cy="0"/>
          <a:chOff x="0" y="0"/>
          <a:chExt cx="0" cy="0"/>
        </a:xfrm>
      </p:grpSpPr>
      <p:sp>
        <p:nvSpPr>
          <p:cNvPr id="26" name="Rectangle 6"/>
          <p:cNvSpPr/>
          <p:nvPr userDrawn="1"/>
        </p:nvSpPr>
        <p:spPr>
          <a:xfrm>
            <a:off x="5570935" y="0"/>
            <a:ext cx="357306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8" name="Pladsholder til tekst 3"/>
          <p:cNvSpPr>
            <a:spLocks noGrp="1"/>
          </p:cNvSpPr>
          <p:nvPr>
            <p:ph type="body" sz="quarter" idx="17" hasCustomPrompt="1"/>
          </p:nvPr>
        </p:nvSpPr>
        <p:spPr>
          <a:xfrm>
            <a:off x="6020746" y="2804344"/>
            <a:ext cx="2694629"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‹Nº›</a:t>
            </a:fld>
            <a:endParaRPr lang="en-US" dirty="0"/>
          </a:p>
        </p:txBody>
      </p:sp>
      <p:grpSp>
        <p:nvGrpSpPr>
          <p:cNvPr id="5" name="Gruppe 4"/>
          <p:cNvGrpSpPr/>
          <p:nvPr userDrawn="1"/>
        </p:nvGrpSpPr>
        <p:grpSpPr>
          <a:xfrm>
            <a:off x="5570935" y="1288619"/>
            <a:ext cx="303866"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29" name="Gruppe 28"/>
          <p:cNvGrpSpPr/>
          <p:nvPr userDrawn="1"/>
        </p:nvGrpSpPr>
        <p:grpSpPr>
          <a:xfrm>
            <a:off x="4099837" y="6027162"/>
            <a:ext cx="954530"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53" name="Title 4"/>
          <p:cNvSpPr>
            <a:spLocks noGrp="1"/>
          </p:cNvSpPr>
          <p:nvPr>
            <p:ph type="title" hasCustomPrompt="1"/>
          </p:nvPr>
        </p:nvSpPr>
        <p:spPr>
          <a:xfrm>
            <a:off x="6020748" y="943461"/>
            <a:ext cx="2694627" cy="1621619"/>
          </a:xfrm>
        </p:spPr>
        <p:txBody>
          <a:bodyPr/>
          <a:lstStyle>
            <a:lvl1pPr>
              <a:defRPr sz="3600">
                <a:solidFill>
                  <a:schemeClr val="bg1"/>
                </a:solidFill>
              </a:defRPr>
            </a:lvl1pPr>
          </a:lstStyle>
          <a:p>
            <a:r>
              <a:rPr lang="en-US" dirty="0"/>
              <a:t>CLICK TO EDIT TITLE</a:t>
            </a:r>
          </a:p>
        </p:txBody>
      </p:sp>
    </p:spTree>
    <p:extLst>
      <p:ext uri="{BB962C8B-B14F-4D97-AF65-F5344CB8AC3E}">
        <p14:creationId xmlns:p14="http://schemas.microsoft.com/office/powerpoint/2010/main" val="40311882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579076" y="0"/>
            <a:ext cx="356492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sp>
        <p:nvSpPr>
          <p:cNvPr id="5" name="Title 4"/>
          <p:cNvSpPr>
            <a:spLocks noGrp="1"/>
          </p:cNvSpPr>
          <p:nvPr>
            <p:ph type="title" hasCustomPrompt="1"/>
          </p:nvPr>
        </p:nvSpPr>
        <p:spPr>
          <a:xfrm>
            <a:off x="440531" y="359274"/>
            <a:ext cx="3367834"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440532" y="2143360"/>
            <a:ext cx="3367834"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34514715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Helt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grpSp>
        <p:nvGrpSpPr>
          <p:cNvPr id="5" name="Gruppe 4"/>
          <p:cNvGrpSpPr/>
          <p:nvPr userDrawn="1"/>
        </p:nvGrpSpPr>
        <p:grpSpPr>
          <a:xfrm>
            <a:off x="-2627" y="657225"/>
            <a:ext cx="303866" cy="1182460"/>
            <a:chOff x="320675" y="2816225"/>
            <a:chExt cx="350838" cy="1023938"/>
          </a:xfrm>
          <a:solidFill>
            <a:schemeClr val="tx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25" name="Title 4"/>
          <p:cNvSpPr>
            <a:spLocks noGrp="1"/>
          </p:cNvSpPr>
          <p:nvPr>
            <p:ph type="title" hasCustomPrompt="1"/>
          </p:nvPr>
        </p:nvSpPr>
        <p:spPr>
          <a:xfrm>
            <a:off x="440531" y="357949"/>
            <a:ext cx="3171825" cy="1486727"/>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19494830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AAU_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1857186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grpSp>
        <p:nvGrpSpPr>
          <p:cNvPr id="30" name="Gruppe 29"/>
          <p:cNvGrpSpPr/>
          <p:nvPr userDrawn="1"/>
        </p:nvGrpSpPr>
        <p:grpSpPr>
          <a:xfrm>
            <a:off x="0" y="657225"/>
            <a:ext cx="303866"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
        <p:nvSpPr>
          <p:cNvPr id="26" name="Title 4"/>
          <p:cNvSpPr>
            <a:spLocks noGrp="1"/>
          </p:cNvSpPr>
          <p:nvPr>
            <p:ph type="title" hasCustomPrompt="1"/>
          </p:nvPr>
        </p:nvSpPr>
        <p:spPr>
          <a:xfrm>
            <a:off x="440531" y="370765"/>
            <a:ext cx="3387329" cy="1473911"/>
          </a:xfrm>
        </p:spPr>
        <p:txBody>
          <a:bodyPr rtlCol="0"/>
          <a:lstStyle>
            <a:lvl1pPr>
              <a:defRPr sz="3600"/>
            </a:lvl1pPr>
          </a:lstStyle>
          <a:p>
            <a:pPr rtl="0"/>
            <a:r>
              <a:rPr lang="en-gb"/>
              <a:t>CLICK TO EDIT TITLE</a:t>
            </a:r>
            <a:endParaRPr lang="en-US" dirty="0"/>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253094" y="820387"/>
            <a:ext cx="5207526" cy="5825654"/>
          </a:xfrm>
          <a:prstGeom prst="rect">
            <a:avLst/>
          </a:prstGeom>
        </p:spPr>
      </p:pic>
      <p:sp>
        <p:nvSpPr>
          <p:cNvPr id="28" name="Picture Placeholder 4"/>
          <p:cNvSpPr>
            <a:spLocks noGrp="1"/>
          </p:cNvSpPr>
          <p:nvPr>
            <p:ph type="pic" sz="quarter" idx="11" hasCustomPrompt="1"/>
          </p:nvPr>
        </p:nvSpPr>
        <p:spPr>
          <a:xfrm>
            <a:off x="4465365" y="1240418"/>
            <a:ext cx="4678635" cy="35030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29" name="Pladsholder til tekst 10"/>
          <p:cNvSpPr>
            <a:spLocks noGrp="1"/>
          </p:cNvSpPr>
          <p:nvPr>
            <p:ph type="body" sz="quarter" idx="12"/>
          </p:nvPr>
        </p:nvSpPr>
        <p:spPr>
          <a:xfrm>
            <a:off x="440531" y="2065338"/>
            <a:ext cx="3387329" cy="3243263"/>
          </a:xfrm>
        </p:spPr>
        <p:txBody>
          <a:bodyPr rtlCol="0"/>
          <a:lstStyle>
            <a:lvl1pPr marL="285750" indent="-285750">
              <a:buFontTx/>
              <a:buBlip>
                <a:blip r:embed="rId3"/>
              </a:buBlip>
              <a:defRPr/>
            </a:lvl1pPr>
          </a:lstStyle>
          <a:p>
            <a:pPr lvl="0" rtl="0"/>
            <a:r>
              <a:rPr lang="en-gb"/>
              <a:t>Rediger typografien i masterens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_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40531" y="367629"/>
            <a:ext cx="3665245" cy="1621619"/>
          </a:xfrm>
        </p:spPr>
        <p:txBody>
          <a:bodyPr rtlCol="0"/>
          <a:lstStyle>
            <a:lvl1pPr>
              <a:defRPr sz="3600"/>
            </a:lvl1pPr>
          </a:lstStyle>
          <a:p>
            <a:pPr rtl="0"/>
            <a:r>
              <a:rPr lang="en-gb"/>
              <a:t>CLICK TO EDIT TITLE</a:t>
            </a:r>
            <a:endParaRPr lang="en-US" dirty="0"/>
          </a:p>
        </p:txBody>
      </p:sp>
      <p:sp>
        <p:nvSpPr>
          <p:cNvPr id="11" name="Pladsholder til diagram 10"/>
          <p:cNvSpPr>
            <a:spLocks noGrp="1"/>
          </p:cNvSpPr>
          <p:nvPr>
            <p:ph type="chart" sz="quarter" idx="12"/>
          </p:nvPr>
        </p:nvSpPr>
        <p:spPr>
          <a:xfrm>
            <a:off x="4572000" y="2262580"/>
            <a:ext cx="4143375" cy="3572737"/>
          </a:xfrm>
        </p:spPr>
        <p:txBody>
          <a:bodyPr rtlCol="0"/>
          <a:lstStyle/>
          <a:p>
            <a:pPr rtl="0"/>
            <a:endParaRPr lang="da-DK"/>
          </a:p>
        </p:txBody>
      </p:sp>
      <p:sp>
        <p:nvSpPr>
          <p:cNvPr id="13" name="Pladsholder til tekst 12"/>
          <p:cNvSpPr>
            <a:spLocks noGrp="1"/>
          </p:cNvSpPr>
          <p:nvPr>
            <p:ph type="body" sz="quarter" idx="13" hasCustomPrompt="1"/>
          </p:nvPr>
        </p:nvSpPr>
        <p:spPr>
          <a:xfrm>
            <a:off x="440531" y="2262580"/>
            <a:ext cx="3665244" cy="3572737"/>
          </a:xfrm>
        </p:spPr>
        <p:txBody>
          <a:bodyPr rtlCol="0">
            <a:normAutofit/>
          </a:bodyPr>
          <a:lstStyle>
            <a:lvl2pPr marL="285750" indent="-285750">
              <a:buFontTx/>
              <a:buBlip>
                <a:blip r:embed="rId2"/>
              </a:buBlip>
              <a:defRPr sz="1600" baseline="0"/>
            </a:lvl2pPr>
          </a:lstStyle>
          <a:p>
            <a:pPr lvl="1" rtl="0"/>
            <a:r>
              <a:rPr lang="en-gb"/>
              <a:t>INSERT TEXT</a:t>
            </a:r>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579076" y="0"/>
            <a:ext cx="3564924"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5" name="Title 4"/>
          <p:cNvSpPr>
            <a:spLocks noGrp="1"/>
          </p:cNvSpPr>
          <p:nvPr>
            <p:ph type="title" hasCustomPrompt="1"/>
          </p:nvPr>
        </p:nvSpPr>
        <p:spPr>
          <a:xfrm>
            <a:off x="440531" y="359274"/>
            <a:ext cx="3367834" cy="1621619"/>
          </a:xfrm>
        </p:spPr>
        <p:txBody>
          <a:bodyPr rtlCol="0"/>
          <a:lstStyle>
            <a:lvl1pPr>
              <a:defRPr sz="3600"/>
            </a:lvl1pPr>
          </a:lstStyle>
          <a:p>
            <a:pPr rtl="0"/>
            <a:r>
              <a:rPr lang="en-gb"/>
              <a:t>CLICK TO EDIT TITLE</a:t>
            </a:r>
            <a:endParaRPr lang="en-US" dirty="0"/>
          </a:p>
        </p:txBody>
      </p:sp>
      <p:sp>
        <p:nvSpPr>
          <p:cNvPr id="4" name="Pladsholder til tekst 3"/>
          <p:cNvSpPr>
            <a:spLocks noGrp="1"/>
          </p:cNvSpPr>
          <p:nvPr>
            <p:ph type="body" sz="quarter" idx="12" hasCustomPrompt="1"/>
          </p:nvPr>
        </p:nvSpPr>
        <p:spPr>
          <a:xfrm>
            <a:off x="440532" y="2143360"/>
            <a:ext cx="3367834" cy="3752115"/>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å layout - Billede højre">
    <p:spTree>
      <p:nvGrpSpPr>
        <p:cNvPr id="1" name=""/>
        <p:cNvGrpSpPr/>
        <p:nvPr/>
      </p:nvGrpSpPr>
      <p:grpSpPr>
        <a:xfrm>
          <a:off x="0" y="0"/>
          <a:ext cx="0" cy="0"/>
          <a:chOff x="0" y="0"/>
          <a:chExt cx="0" cy="0"/>
        </a:xfrm>
      </p:grpSpPr>
      <p:sp>
        <p:nvSpPr>
          <p:cNvPr id="7" name="Rectangle 6"/>
          <p:cNvSpPr/>
          <p:nvPr userDrawn="1"/>
        </p:nvSpPr>
        <p:spPr>
          <a:xfrm>
            <a:off x="0" y="0"/>
            <a:ext cx="557093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80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5" name="Picture Placeholder 4"/>
          <p:cNvSpPr>
            <a:spLocks noGrp="1"/>
          </p:cNvSpPr>
          <p:nvPr>
            <p:ph type="pic" sz="quarter" idx="11" hasCustomPrompt="1"/>
          </p:nvPr>
        </p:nvSpPr>
        <p:spPr>
          <a:xfrm>
            <a:off x="5570935" y="0"/>
            <a:ext cx="3573065"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6" name="Title 4"/>
          <p:cNvSpPr>
            <a:spLocks noGrp="1"/>
          </p:cNvSpPr>
          <p:nvPr>
            <p:ph type="title" hasCustomPrompt="1"/>
          </p:nvPr>
        </p:nvSpPr>
        <p:spPr>
          <a:xfrm>
            <a:off x="440531" y="373446"/>
            <a:ext cx="3512344" cy="1471230"/>
          </a:xfrm>
        </p:spPr>
        <p:txBody>
          <a:bodyPr rtlCol="0"/>
          <a:lstStyle>
            <a:lvl1pPr>
              <a:defRPr sz="3600">
                <a:solidFill>
                  <a:schemeClr val="bg1"/>
                </a:solidFill>
              </a:defRPr>
            </a:lvl1pPr>
          </a:lstStyle>
          <a:p>
            <a:pPr rtl="0"/>
            <a:r>
              <a:rPr lang="en-gb"/>
              <a:t>CLICK TO EDIT TITLE</a:t>
            </a:r>
            <a:endParaRPr lang="en-US" dirty="0"/>
          </a:p>
        </p:txBody>
      </p:sp>
      <p:sp>
        <p:nvSpPr>
          <p:cNvPr id="4" name="Pladsholder til tekst 3"/>
          <p:cNvSpPr>
            <a:spLocks noGrp="1"/>
          </p:cNvSpPr>
          <p:nvPr>
            <p:ph type="body" sz="quarter" idx="12" hasCustomPrompt="1"/>
          </p:nvPr>
        </p:nvSpPr>
        <p:spPr>
          <a:xfrm>
            <a:off x="437554" y="2101810"/>
            <a:ext cx="3515321" cy="3765591"/>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grpSp>
      <p:grpSp>
        <p:nvGrpSpPr>
          <p:cNvPr id="55" name="Gruppe 54"/>
          <p:cNvGrpSpPr/>
          <p:nvPr userDrawn="1"/>
        </p:nvGrpSpPr>
        <p:grpSpPr>
          <a:xfrm>
            <a:off x="4117182" y="5903913"/>
            <a:ext cx="932260" cy="815976"/>
            <a:chOff x="5489575" y="5903913"/>
            <a:chExt cx="1243013" cy="815976"/>
          </a:xfrm>
        </p:grpSpPr>
        <p:sp>
          <p:nvSpPr>
            <p:cNvPr id="75"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7"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8"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9"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0"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1"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2"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3"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4"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5"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6"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7"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8"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9"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0"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1"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2"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3"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4"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5"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6"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7"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8"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9"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0"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1"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2"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3"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4"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5"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6"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7"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8"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9"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0"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1"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2"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3"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4"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5"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6"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Blå layout - Billede højre">
    <p:spTree>
      <p:nvGrpSpPr>
        <p:cNvPr id="1" name=""/>
        <p:cNvGrpSpPr/>
        <p:nvPr/>
      </p:nvGrpSpPr>
      <p:grpSpPr>
        <a:xfrm>
          <a:off x="0" y="0"/>
          <a:ext cx="0" cy="0"/>
          <a:chOff x="0" y="0"/>
          <a:chExt cx="0" cy="0"/>
        </a:xfrm>
      </p:grpSpPr>
      <p:sp>
        <p:nvSpPr>
          <p:cNvPr id="7" name="Rectangle 6"/>
          <p:cNvSpPr/>
          <p:nvPr userDrawn="1"/>
        </p:nvSpPr>
        <p:spPr>
          <a:xfrm>
            <a:off x="1" y="0"/>
            <a:ext cx="39528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80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6" name="Title 4"/>
          <p:cNvSpPr>
            <a:spLocks noGrp="1"/>
          </p:cNvSpPr>
          <p:nvPr>
            <p:ph type="title" hasCustomPrompt="1"/>
          </p:nvPr>
        </p:nvSpPr>
        <p:spPr>
          <a:xfrm>
            <a:off x="440531" y="373446"/>
            <a:ext cx="3340895" cy="1471230"/>
          </a:xfrm>
        </p:spPr>
        <p:txBody>
          <a:bodyPr rtlCol="0"/>
          <a:lstStyle>
            <a:lvl1pPr>
              <a:defRPr sz="3600">
                <a:solidFill>
                  <a:schemeClr val="bg1"/>
                </a:solidFill>
              </a:defRPr>
            </a:lvl1pPr>
          </a:lstStyle>
          <a:p>
            <a:pPr rtl="0"/>
            <a:r>
              <a:rPr lang="en-gb"/>
              <a:t>CLICK TO EDIT TITLE</a:t>
            </a:r>
            <a:endParaRPr lang="en-US" dirty="0"/>
          </a:p>
        </p:txBody>
      </p:sp>
      <p:grpSp>
        <p:nvGrpSpPr>
          <p:cNvPr id="31" name="Gruppe 30"/>
          <p:cNvGrpSpPr/>
          <p:nvPr userDrawn="1"/>
        </p:nvGrpSpPr>
        <p:grpSpPr>
          <a:xfrm>
            <a:off x="4099837" y="6027162"/>
            <a:ext cx="954530"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sp>
        <p:nvSpPr>
          <p:cNvPr id="4" name="Pladsholder til tekst 3"/>
          <p:cNvSpPr>
            <a:spLocks noGrp="1"/>
          </p:cNvSpPr>
          <p:nvPr>
            <p:ph type="body" sz="quarter" idx="12" hasCustomPrompt="1"/>
          </p:nvPr>
        </p:nvSpPr>
        <p:spPr>
          <a:xfrm>
            <a:off x="437555" y="2101810"/>
            <a:ext cx="3343871" cy="3600491"/>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grpSp>
      <p:sp>
        <p:nvSpPr>
          <p:cNvPr id="75" name="Picture Placeholder 4"/>
          <p:cNvSpPr>
            <a:spLocks noGrp="1"/>
          </p:cNvSpPr>
          <p:nvPr>
            <p:ph type="pic" sz="quarter" idx="11" hasCustomPrompt="1"/>
          </p:nvPr>
        </p:nvSpPr>
        <p:spPr>
          <a:xfrm>
            <a:off x="3952875" y="0"/>
            <a:ext cx="5191125"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image" Target="../media/image1.emf"/><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image" Target="../media/image4.emf"/><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0531" y="458583"/>
            <a:ext cx="7315200" cy="1386092"/>
          </a:xfrm>
          <a:prstGeom prst="rect">
            <a:avLst/>
          </a:prstGeom>
          <a:effectLst/>
        </p:spPr>
        <p:txBody>
          <a:bodyPr vert="horz" lIns="0" tIns="192024" rIns="0" bIns="0" rtlCol="0" anchor="t" anchorCtr="0">
            <a:noAutofit/>
          </a:bodyPr>
          <a:lstStyle/>
          <a:p>
            <a:pPr rtl="0"/>
            <a:r>
              <a:rPr lang="en-gb"/>
              <a:t>YOUR TITLE HERE</a:t>
            </a:r>
            <a:endParaRPr lang="en-US" dirty="0"/>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‹Nº›</a:t>
            </a:fld>
            <a:endParaRPr lang="en-US" dirty="0"/>
          </a:p>
        </p:txBody>
      </p:sp>
      <p:sp>
        <p:nvSpPr>
          <p:cNvPr id="11" name="Text Placeholder 10"/>
          <p:cNvSpPr>
            <a:spLocks noGrp="1"/>
          </p:cNvSpPr>
          <p:nvPr>
            <p:ph type="body" idx="1"/>
          </p:nvPr>
        </p:nvSpPr>
        <p:spPr>
          <a:xfrm>
            <a:off x="442238" y="2032831"/>
            <a:ext cx="7315200" cy="3110442"/>
          </a:xfrm>
          <a:prstGeom prst="rect">
            <a:avLst/>
          </a:prstGeom>
        </p:spPr>
        <p:txBody>
          <a:bodyPr vert="horz" lIns="0" tIns="45720" rIns="0" bIns="45720" rtlCol="0">
            <a:normAutofit/>
          </a:bodyPr>
          <a:lstStyle/>
          <a:p>
            <a:pPr lvl="0" rtl="0"/>
            <a:r>
              <a:rPr lang="en-gb"/>
              <a:t>Click to edit master text styles</a:t>
            </a:r>
          </a:p>
          <a:p>
            <a:pPr lvl="1" rtl="0"/>
            <a:r>
              <a:rPr lang="en-gb"/>
              <a:t>Second level</a:t>
            </a:r>
          </a:p>
          <a:p>
            <a:pPr lvl="2" rtl="0"/>
            <a:r>
              <a:rPr lang="en-gb"/>
              <a:t>Third level</a:t>
            </a:r>
          </a:p>
          <a:p>
            <a:pPr lvl="4" rtl="0"/>
            <a:r>
              <a:rPr lang="en-gb"/>
              <a:t>Fourth level</a:t>
            </a:r>
            <a:endParaRPr lang="en-US" dirty="0"/>
          </a:p>
        </p:txBody>
      </p:sp>
      <p:grpSp>
        <p:nvGrpSpPr>
          <p:cNvPr id="81" name="Gruppe 80"/>
          <p:cNvGrpSpPr/>
          <p:nvPr userDrawn="1"/>
        </p:nvGrpSpPr>
        <p:grpSpPr>
          <a:xfrm>
            <a:off x="-2627" y="657225"/>
            <a:ext cx="303866"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nvGrpSpPr>
          <p:cNvPr id="59" name="Group 4"/>
          <p:cNvGrpSpPr>
            <a:grpSpLocks noChangeAspect="1"/>
          </p:cNvGrpSpPr>
          <p:nvPr userDrawn="1"/>
        </p:nvGrpSpPr>
        <p:grpSpPr bwMode="auto">
          <a:xfrm>
            <a:off x="4119563" y="5903914"/>
            <a:ext cx="927497" cy="815975"/>
            <a:chOff x="3460" y="3719"/>
            <a:chExt cx="779" cy="514"/>
          </a:xfrm>
        </p:grpSpPr>
        <p:sp>
          <p:nvSpPr>
            <p:cNvPr id="60"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1"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7"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8"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9"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0"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1"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2"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3"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4"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5"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6"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7"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8"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9"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0"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1"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2"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3"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4"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5"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6"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7"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8"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9"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0"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1"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2"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3"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4"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5"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6"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7"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8"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9"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0"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1"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2"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3"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4"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5"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6"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7"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8"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9"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0"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1"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19" r:id="rId1"/>
    <p:sldLayoutId id="2147484053" r:id="rId2"/>
    <p:sldLayoutId id="2147484050"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18" r:id="rId12"/>
    <p:sldLayoutId id="2147484052" r:id="rId13"/>
    <p:sldLayoutId id="2147484066" r:id="rId14"/>
    <p:sldLayoutId id="2147484069" r:id="rId15"/>
    <p:sldLayoutId id="2147484070" r:id="rId16"/>
    <p:sldLayoutId id="2147484077" r:id="rId17"/>
    <p:sldLayoutId id="2147484075" r:id="rId18"/>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0" indent="0" algn="l" defTabSz="914318" rtl="0" eaLnBrk="1" latinLnBrk="0" hangingPunct="1">
        <a:lnSpc>
          <a:spcPct val="120000"/>
        </a:lnSpc>
        <a:spcBef>
          <a:spcPts val="1000"/>
        </a:spcBef>
        <a:buFont typeface="Arial" panose="020B0604020202020204" pitchFamily="34" charset="0"/>
        <a:buNone/>
        <a:defRPr sz="1600" kern="1200" spc="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4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2880" userDrawn="1">
          <p15:clr>
            <a:srgbClr val="F26B43"/>
          </p15:clr>
        </p15:guide>
        <p15:guide id="1" orient="horz" pos="1162" userDrawn="1">
          <p15:clr>
            <a:srgbClr val="F26B43"/>
          </p15:clr>
        </p15:guide>
        <p15:guide id="28" pos="278" userDrawn="1">
          <p15:clr>
            <a:srgbClr val="F26B43"/>
          </p15:clr>
        </p15:guide>
        <p15:guide id="29" pos="5490" userDrawn="1">
          <p15:clr>
            <a:srgbClr val="F26B43"/>
          </p15:clr>
        </p15:guide>
        <p15:guide id="48" pos="856" userDrawn="1">
          <p15:clr>
            <a:srgbClr val="F26B43"/>
          </p15:clr>
        </p15:guide>
        <p15:guide id="51" orient="horz" pos="414" userDrawn="1">
          <p15:clr>
            <a:srgbClr val="F26B43"/>
          </p15:clr>
        </p15:guide>
        <p15:guide id="52" pos="3254" userDrawn="1">
          <p15:clr>
            <a:srgbClr val="F26B43"/>
          </p15:clr>
        </p15:guide>
        <p15:guide id="53" pos="350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0531" y="458583"/>
            <a:ext cx="73152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‹Nº›</a:t>
            </a:fld>
            <a:endParaRPr lang="en-US" dirty="0"/>
          </a:p>
        </p:txBody>
      </p:sp>
      <p:sp>
        <p:nvSpPr>
          <p:cNvPr id="11" name="Text Placeholder 10"/>
          <p:cNvSpPr>
            <a:spLocks noGrp="1"/>
          </p:cNvSpPr>
          <p:nvPr>
            <p:ph type="body" idx="1"/>
          </p:nvPr>
        </p:nvSpPr>
        <p:spPr>
          <a:xfrm>
            <a:off x="442238" y="2032831"/>
            <a:ext cx="73152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4"/>
            <a:r>
              <a:rPr lang="en-US" dirty="0"/>
              <a:t>Fourth level</a:t>
            </a:r>
          </a:p>
        </p:txBody>
      </p:sp>
      <p:grpSp>
        <p:nvGrpSpPr>
          <p:cNvPr id="58" name="Gruppe 57"/>
          <p:cNvGrpSpPr/>
          <p:nvPr userDrawn="1"/>
        </p:nvGrpSpPr>
        <p:grpSpPr>
          <a:xfrm>
            <a:off x="4099837" y="6027162"/>
            <a:ext cx="954530" cy="669100"/>
            <a:chOff x="5387975" y="5659438"/>
            <a:chExt cx="1573213" cy="827087"/>
          </a:xfrm>
        </p:grpSpPr>
        <p:grpSp>
          <p:nvGrpSpPr>
            <p:cNvPr id="56" name="Gruppe 55"/>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57" name="Gruppe 56"/>
            <p:cNvGrpSpPr/>
            <p:nvPr userDrawn="1"/>
          </p:nvGrpSpPr>
          <p:grpSpPr>
            <a:xfrm>
              <a:off x="5880100" y="5659438"/>
              <a:ext cx="511175" cy="544512"/>
              <a:chOff x="5880100" y="5659438"/>
              <a:chExt cx="511175" cy="544512"/>
            </a:xfrm>
            <a:solidFill>
              <a:schemeClr val="tx1"/>
            </a:solidFill>
          </p:grpSpPr>
          <p:sp>
            <p:nvSpPr>
              <p:cNvPr id="5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grpSp>
        <p:nvGrpSpPr>
          <p:cNvPr id="81" name="Gruppe 80"/>
          <p:cNvGrpSpPr/>
          <p:nvPr userDrawn="1"/>
        </p:nvGrpSpPr>
        <p:grpSpPr>
          <a:xfrm>
            <a:off x="-2627" y="657225"/>
            <a:ext cx="303866"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Tree>
    <p:extLst>
      <p:ext uri="{BB962C8B-B14F-4D97-AF65-F5344CB8AC3E}">
        <p14:creationId xmlns:p14="http://schemas.microsoft.com/office/powerpoint/2010/main" val="490623774"/>
      </p:ext>
    </p:extLst>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0" indent="0" algn="l" defTabSz="914318" rtl="0" eaLnBrk="1" latinLnBrk="0" hangingPunct="1">
        <a:lnSpc>
          <a:spcPct val="120000"/>
        </a:lnSpc>
        <a:spcBef>
          <a:spcPts val="1000"/>
        </a:spcBef>
        <a:buFont typeface="Arial" panose="020B0604020202020204" pitchFamily="34" charset="0"/>
        <a:buNone/>
        <a:defRPr sz="1600" kern="1200" spc="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4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2880" userDrawn="1">
          <p15:clr>
            <a:srgbClr val="F26B43"/>
          </p15:clr>
        </p15:guide>
        <p15:guide id="1" orient="horz" pos="1162" userDrawn="1">
          <p15:clr>
            <a:srgbClr val="F26B43"/>
          </p15:clr>
        </p15:guide>
        <p15:guide id="28" pos="278" userDrawn="1">
          <p15:clr>
            <a:srgbClr val="F26B43"/>
          </p15:clr>
        </p15:guide>
        <p15:guide id="29" pos="5490" userDrawn="1">
          <p15:clr>
            <a:srgbClr val="F26B43"/>
          </p15:clr>
        </p15:guide>
        <p15:guide id="48" pos="856" userDrawn="1">
          <p15:clr>
            <a:srgbClr val="F26B43"/>
          </p15:clr>
        </p15:guide>
        <p15:guide id="51" orient="horz" pos="414" userDrawn="1">
          <p15:clr>
            <a:srgbClr val="F26B43"/>
          </p15:clr>
        </p15:guide>
        <p15:guide id="52" pos="3254" userDrawn="1">
          <p15:clr>
            <a:srgbClr val="F26B43"/>
          </p15:clr>
        </p15:guide>
        <p15:guide id="53" pos="350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0531" y="458583"/>
            <a:ext cx="73152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‹Nº›</a:t>
            </a:fld>
            <a:endParaRPr lang="en-US" dirty="0"/>
          </a:p>
        </p:txBody>
      </p:sp>
      <p:sp>
        <p:nvSpPr>
          <p:cNvPr id="11" name="Text Placeholder 10"/>
          <p:cNvSpPr>
            <a:spLocks noGrp="1"/>
          </p:cNvSpPr>
          <p:nvPr>
            <p:ph type="body" idx="1"/>
          </p:nvPr>
        </p:nvSpPr>
        <p:spPr>
          <a:xfrm>
            <a:off x="442238" y="2032831"/>
            <a:ext cx="7315200" cy="3110442"/>
          </a:xfrm>
          <a:prstGeom prst="rect">
            <a:avLst/>
          </a:prstGeom>
        </p:spPr>
        <p:txBody>
          <a:bodyPr vert="horz" lIns="0" tIns="45720" rIns="0" bIns="45720" rtlCol="0">
            <a:normAutofit/>
          </a:bodyPr>
          <a:lstStyle/>
          <a:p>
            <a:pPr lvl="0"/>
            <a:r>
              <a:rPr lang="en-US" dirty="0"/>
              <a:t>Click to edit master text styles</a:t>
            </a:r>
          </a:p>
          <a:p>
            <a:pPr lvl="1"/>
            <a:r>
              <a:rPr lang="en-US"/>
              <a:t>Second level</a:t>
            </a:r>
          </a:p>
          <a:p>
            <a:pPr lvl="2"/>
            <a:r>
              <a:rPr lang="en-US"/>
              <a:t>Third level</a:t>
            </a:r>
          </a:p>
          <a:p>
            <a:pPr lvl="3"/>
            <a:r>
              <a:rPr lang="en-US"/>
              <a:t>Fourth level</a:t>
            </a:r>
            <a:endParaRPr lang="en-US" dirty="0"/>
          </a:p>
        </p:txBody>
      </p:sp>
      <p:grpSp>
        <p:nvGrpSpPr>
          <p:cNvPr id="58" name="Gruppe 57"/>
          <p:cNvGrpSpPr/>
          <p:nvPr userDrawn="1"/>
        </p:nvGrpSpPr>
        <p:grpSpPr>
          <a:xfrm>
            <a:off x="4099837" y="6027162"/>
            <a:ext cx="954530" cy="669100"/>
            <a:chOff x="5387975" y="5659438"/>
            <a:chExt cx="1573213" cy="827087"/>
          </a:xfrm>
        </p:grpSpPr>
        <p:grpSp>
          <p:nvGrpSpPr>
            <p:cNvPr id="56" name="Gruppe 55"/>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57" name="Gruppe 56"/>
            <p:cNvGrpSpPr/>
            <p:nvPr userDrawn="1"/>
          </p:nvGrpSpPr>
          <p:grpSpPr>
            <a:xfrm>
              <a:off x="5880100" y="5659438"/>
              <a:ext cx="511175" cy="544512"/>
              <a:chOff x="5880100" y="5659438"/>
              <a:chExt cx="511175" cy="544512"/>
            </a:xfrm>
            <a:solidFill>
              <a:schemeClr val="tx1"/>
            </a:solidFill>
          </p:grpSpPr>
          <p:sp>
            <p:nvSpPr>
              <p:cNvPr id="5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grpSp>
        <p:nvGrpSpPr>
          <p:cNvPr id="81" name="Gruppe 80"/>
          <p:cNvGrpSpPr/>
          <p:nvPr userDrawn="1"/>
        </p:nvGrpSpPr>
        <p:grpSpPr>
          <a:xfrm>
            <a:off x="-2627" y="657225"/>
            <a:ext cx="303866"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Tree>
    <p:extLst>
      <p:ext uri="{BB962C8B-B14F-4D97-AF65-F5344CB8AC3E}">
        <p14:creationId xmlns:p14="http://schemas.microsoft.com/office/powerpoint/2010/main" val="1403060158"/>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8"/>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8"/>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19"/>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19"/>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19"/>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2880" userDrawn="1">
          <p15:clr>
            <a:srgbClr val="F26B43"/>
          </p15:clr>
        </p15:guide>
        <p15:guide id="1" orient="horz" pos="1162" userDrawn="1">
          <p15:clr>
            <a:srgbClr val="F26B43"/>
          </p15:clr>
        </p15:guide>
        <p15:guide id="28" pos="278" userDrawn="1">
          <p15:clr>
            <a:srgbClr val="F26B43"/>
          </p15:clr>
        </p15:guide>
        <p15:guide id="29" pos="5490" userDrawn="1">
          <p15:clr>
            <a:srgbClr val="F26B43"/>
          </p15:clr>
        </p15:guide>
        <p15:guide id="48" pos="856" userDrawn="1">
          <p15:clr>
            <a:srgbClr val="F26B43"/>
          </p15:clr>
        </p15:guide>
        <p15:guide id="51" orient="horz" pos="414" userDrawn="1">
          <p15:clr>
            <a:srgbClr val="F26B43"/>
          </p15:clr>
        </p15:guide>
        <p15:guide id="52" pos="3254" userDrawn="1">
          <p15:clr>
            <a:srgbClr val="F26B43"/>
          </p15:clr>
        </p15:guide>
        <p15:guide id="53" pos="350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jpeg"/><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C3A31791-2476-46EE-BC39-DF3A1280FB23}"/>
              </a:ext>
            </a:extLst>
          </p:cNvPr>
          <p:cNvPicPr>
            <a:picLocks noGrp="1" noChangeAspect="1"/>
          </p:cNvPicPr>
          <p:nvPr>
            <p:ph type="pic" sz="quarter" idx="11"/>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16" r="16"/>
          <a:stretch>
            <a:fillRect/>
          </a:stretch>
        </p:blipFill>
        <p:spPr>
          <a:xfrm>
            <a:off x="-12700" y="0"/>
            <a:ext cx="9156699" cy="6858000"/>
          </a:xfrm>
        </p:spPr>
      </p:pic>
      <p:sp>
        <p:nvSpPr>
          <p:cNvPr id="4" name="Titel 3"/>
          <p:cNvSpPr>
            <a:spLocks noGrp="1"/>
          </p:cNvSpPr>
          <p:nvPr>
            <p:ph type="title"/>
          </p:nvPr>
        </p:nvSpPr>
        <p:spPr>
          <a:xfrm>
            <a:off x="1459884" y="1985506"/>
            <a:ext cx="6222644" cy="1473781"/>
          </a:xfrm>
        </p:spPr>
        <p:txBody>
          <a:bodyPr rtlCol="0"/>
          <a:lstStyle/>
          <a:p>
            <a:r>
              <a:rPr lang="en-GB" dirty="0"/>
              <a:t>Neural network-based imitation of model predictive control for power converters</a:t>
            </a:r>
            <a:endParaRPr lang="da-DK" dirty="0"/>
          </a:p>
        </p:txBody>
      </p:sp>
      <p:sp>
        <p:nvSpPr>
          <p:cNvPr id="7" name="Pladsholder til tekst 6"/>
          <p:cNvSpPr>
            <a:spLocks noGrp="1"/>
          </p:cNvSpPr>
          <p:nvPr>
            <p:ph type="body" sz="quarter" idx="12"/>
          </p:nvPr>
        </p:nvSpPr>
        <p:spPr>
          <a:xfrm>
            <a:off x="1415648" y="3764582"/>
            <a:ext cx="6311117" cy="412750"/>
          </a:xfrm>
        </p:spPr>
        <p:txBody>
          <a:bodyPr rtlCol="0"/>
          <a:lstStyle/>
          <a:p>
            <a:r>
              <a:rPr lang="da-DK" dirty="0"/>
              <a:t>Aitor Teran, Cristina Roche, Pere Izquierdo</a:t>
            </a:r>
          </a:p>
        </p:txBody>
      </p:sp>
      <p:grpSp>
        <p:nvGrpSpPr>
          <p:cNvPr id="35" name="Gruppe 34"/>
          <p:cNvGrpSpPr/>
          <p:nvPr/>
        </p:nvGrpSpPr>
        <p:grpSpPr>
          <a:xfrm>
            <a:off x="3965576" y="5903913"/>
            <a:ext cx="1243013" cy="815976"/>
            <a:chOff x="5489575" y="5903913"/>
            <a:chExt cx="1243013" cy="815976"/>
          </a:xfrm>
        </p:grpSpPr>
        <p:sp>
          <p:nvSpPr>
            <p:cNvPr id="36"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7"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8"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9"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0"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1"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2"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3"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4"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5"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6"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7"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8"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9"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0"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1"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2"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3"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4"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5"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6"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7"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8"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9"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0"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1"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2"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3"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4"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5"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6"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7"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8"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9"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0"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1"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2"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3"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4"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5"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6"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7"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8"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9"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0"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1"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2"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3"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4"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5"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6"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7"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grpSp>
    </p:spTree>
    <p:extLst>
      <p:ext uri="{BB962C8B-B14F-4D97-AF65-F5344CB8AC3E}">
        <p14:creationId xmlns:p14="http://schemas.microsoft.com/office/powerpoint/2010/main" val="3245045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AF09E55-DB3E-4157-BB73-E71AD22F82A2}"/>
              </a:ext>
            </a:extLst>
          </p:cNvPr>
          <p:cNvSpPr>
            <a:spLocks noGrp="1"/>
          </p:cNvSpPr>
          <p:nvPr>
            <p:ph type="sldNum" sz="quarter" idx="4"/>
          </p:nvPr>
        </p:nvSpPr>
        <p:spPr/>
        <p:txBody>
          <a:bodyPr/>
          <a:lstStyle/>
          <a:p>
            <a:pPr rtl="0"/>
            <a:fld id="{D8D877B3-D348-4611-9BDB-C5374591D951}" type="slidenum">
              <a:rPr lang="en-US" smtClean="0"/>
              <a:pPr rtl="0"/>
              <a:t>10</a:t>
            </a:fld>
            <a:endParaRPr lang="en-US"/>
          </a:p>
        </p:txBody>
      </p:sp>
      <p:sp>
        <p:nvSpPr>
          <p:cNvPr id="3" name="Título 2">
            <a:extLst>
              <a:ext uri="{FF2B5EF4-FFF2-40B4-BE49-F238E27FC236}">
                <a16:creationId xmlns:a16="http://schemas.microsoft.com/office/drawing/2014/main" id="{8BA9BFCE-DB28-4A79-AE78-A5AF9F00D791}"/>
              </a:ext>
            </a:extLst>
          </p:cNvPr>
          <p:cNvSpPr>
            <a:spLocks noGrp="1"/>
          </p:cNvSpPr>
          <p:nvPr>
            <p:ph type="title"/>
          </p:nvPr>
        </p:nvSpPr>
        <p:spPr>
          <a:xfrm>
            <a:off x="440531" y="370291"/>
            <a:ext cx="4131469" cy="1474385"/>
          </a:xfrm>
        </p:spPr>
        <p:txBody>
          <a:bodyPr/>
          <a:lstStyle/>
          <a:p>
            <a:r>
              <a:rPr lang="es-ES" dirty="0"/>
              <a:t>FUTURE WORK</a:t>
            </a:r>
            <a:endParaRPr lang="en-US" dirty="0"/>
          </a:p>
        </p:txBody>
      </p:sp>
      <p:sp>
        <p:nvSpPr>
          <p:cNvPr id="4" name="Marcador de texto 3">
            <a:extLst>
              <a:ext uri="{FF2B5EF4-FFF2-40B4-BE49-F238E27FC236}">
                <a16:creationId xmlns:a16="http://schemas.microsoft.com/office/drawing/2014/main" id="{F69531EB-6606-45C0-9AAC-6ED35DC745F8}"/>
              </a:ext>
            </a:extLst>
          </p:cNvPr>
          <p:cNvSpPr>
            <a:spLocks noGrp="1"/>
          </p:cNvSpPr>
          <p:nvPr>
            <p:ph type="body" sz="quarter" idx="12"/>
          </p:nvPr>
        </p:nvSpPr>
        <p:spPr/>
        <p:txBody>
          <a:bodyPr/>
          <a:lstStyle/>
          <a:p>
            <a:pPr defTabSz="914330">
              <a:buFont typeface="Wingdings" panose="05000000000000000000" pitchFamily="2" charset="2"/>
              <a:buChar char="§"/>
            </a:pPr>
            <a:r>
              <a:rPr lang="es-ES" sz="2400" dirty="0">
                <a:latin typeface="Arial" panose="020B0604020202020204" pitchFamily="34" charset="0"/>
              </a:rPr>
              <a:t>Change </a:t>
            </a:r>
            <a:r>
              <a:rPr lang="es-ES" sz="2400" dirty="0" err="1">
                <a:latin typeface="Arial" panose="020B0604020202020204" pitchFamily="34" charset="0"/>
              </a:rPr>
              <a:t>the</a:t>
            </a:r>
            <a:r>
              <a:rPr lang="es-ES" sz="2400" dirty="0">
                <a:latin typeface="Arial" panose="020B0604020202020204" pitchFamily="34" charset="0"/>
              </a:rPr>
              <a:t> load </a:t>
            </a:r>
            <a:r>
              <a:rPr lang="es-ES" sz="2400" dirty="0" err="1">
                <a:latin typeface="Arial" panose="020B0604020202020204" pitchFamily="34" charset="0"/>
              </a:rPr>
              <a:t>to</a:t>
            </a:r>
            <a:r>
              <a:rPr lang="es-ES" sz="2400" dirty="0">
                <a:latin typeface="Arial" panose="020B0604020202020204" pitchFamily="34" charset="0"/>
              </a:rPr>
              <a:t> resemble a </a:t>
            </a:r>
            <a:r>
              <a:rPr lang="es-ES" sz="2400" dirty="0" err="1">
                <a:latin typeface="Arial" panose="020B0604020202020204" pitchFamily="34" charset="0"/>
              </a:rPr>
              <a:t>grid</a:t>
            </a:r>
            <a:r>
              <a:rPr lang="es-ES" sz="2400" dirty="0">
                <a:latin typeface="Arial" panose="020B0604020202020204" pitchFamily="34" charset="0"/>
              </a:rPr>
              <a:t>.</a:t>
            </a:r>
          </a:p>
          <a:p>
            <a:pPr defTabSz="914330">
              <a:buFont typeface="Wingdings" panose="05000000000000000000" pitchFamily="2" charset="2"/>
              <a:buChar char="§"/>
            </a:pPr>
            <a:r>
              <a:rPr lang="es-ES" sz="2400" dirty="0" err="1">
                <a:latin typeface="Arial" panose="020B0604020202020204" pitchFamily="34" charset="0"/>
              </a:rPr>
              <a:t>Improve</a:t>
            </a:r>
            <a:r>
              <a:rPr lang="es-ES" sz="2400" dirty="0">
                <a:latin typeface="Arial" panose="020B0604020202020204" pitchFamily="34" charset="0"/>
              </a:rPr>
              <a:t> training </a:t>
            </a:r>
            <a:r>
              <a:rPr lang="es-ES" sz="2400" dirty="0" err="1">
                <a:latin typeface="Arial" panose="020B0604020202020204" pitchFamily="34" charset="0"/>
              </a:rPr>
              <a:t>for</a:t>
            </a:r>
            <a:r>
              <a:rPr lang="es-ES" sz="2400" dirty="0">
                <a:latin typeface="Arial" panose="020B0604020202020204" pitchFamily="34" charset="0"/>
              </a:rPr>
              <a:t> 2 and 3 </a:t>
            </a:r>
            <a:r>
              <a:rPr lang="es-ES" sz="2400" dirty="0" err="1">
                <a:latin typeface="Arial" panose="020B0604020202020204" pitchFamily="34" charset="0"/>
              </a:rPr>
              <a:t>steps</a:t>
            </a:r>
            <a:r>
              <a:rPr lang="es-ES" sz="2400" dirty="0">
                <a:latin typeface="Arial" panose="020B0604020202020204" pitchFamily="34" charset="0"/>
              </a:rPr>
              <a:t> </a:t>
            </a:r>
            <a:r>
              <a:rPr lang="es-ES" sz="2400" dirty="0" err="1">
                <a:latin typeface="Arial" panose="020B0604020202020204" pitchFamily="34" charset="0"/>
              </a:rPr>
              <a:t>ahead</a:t>
            </a:r>
            <a:r>
              <a:rPr lang="es-ES" sz="2400" dirty="0">
                <a:latin typeface="Arial" panose="020B0604020202020204" pitchFamily="34" charset="0"/>
              </a:rPr>
              <a:t>.</a:t>
            </a:r>
          </a:p>
          <a:p>
            <a:pPr defTabSz="914330">
              <a:buFont typeface="Wingdings" panose="05000000000000000000" pitchFamily="2" charset="2"/>
              <a:buChar char="§"/>
            </a:pPr>
            <a:r>
              <a:rPr lang="es-ES" sz="2400" dirty="0">
                <a:latin typeface="Arial" panose="020B0604020202020204" pitchFamily="34" charset="0"/>
              </a:rPr>
              <a:t>Train </a:t>
            </a:r>
            <a:r>
              <a:rPr lang="es-ES" sz="2400" dirty="0" err="1">
                <a:latin typeface="Arial" panose="020B0604020202020204" pitchFamily="34" charset="0"/>
              </a:rPr>
              <a:t>for</a:t>
            </a:r>
            <a:r>
              <a:rPr lang="es-ES" sz="2400" dirty="0">
                <a:latin typeface="Arial" panose="020B0604020202020204" pitchFamily="34" charset="0"/>
              </a:rPr>
              <a:t> more </a:t>
            </a:r>
            <a:r>
              <a:rPr lang="es-ES" sz="2400" dirty="0" err="1">
                <a:latin typeface="Arial" panose="020B0604020202020204" pitchFamily="34" charset="0"/>
              </a:rPr>
              <a:t>steps</a:t>
            </a:r>
            <a:r>
              <a:rPr lang="es-ES" sz="2400" dirty="0">
                <a:latin typeface="Arial" panose="020B0604020202020204" pitchFamily="34" charset="0"/>
              </a:rPr>
              <a:t> </a:t>
            </a:r>
            <a:r>
              <a:rPr lang="es-ES" sz="2400" dirty="0" err="1">
                <a:latin typeface="Arial" panose="020B0604020202020204" pitchFamily="34" charset="0"/>
              </a:rPr>
              <a:t>ahead</a:t>
            </a:r>
            <a:r>
              <a:rPr lang="es-ES" sz="2400" dirty="0">
                <a:latin typeface="Arial" panose="020B0604020202020204" pitchFamily="34" charset="0"/>
              </a:rPr>
              <a:t>.</a:t>
            </a:r>
          </a:p>
          <a:p>
            <a:pPr defTabSz="914330">
              <a:buFont typeface="Wingdings" panose="05000000000000000000" pitchFamily="2" charset="2"/>
              <a:buChar char="§"/>
            </a:pPr>
            <a:r>
              <a:rPr lang="es-ES" sz="2400" dirty="0" err="1">
                <a:latin typeface="Arial" panose="020B0604020202020204" pitchFamily="34" charset="0"/>
              </a:rPr>
              <a:t>Implement</a:t>
            </a:r>
            <a:r>
              <a:rPr lang="es-ES" sz="2400" dirty="0">
                <a:latin typeface="Arial" panose="020B0604020202020204" pitchFamily="34" charset="0"/>
              </a:rPr>
              <a:t> ANN control in more </a:t>
            </a:r>
            <a:r>
              <a:rPr lang="es-ES" sz="2400" dirty="0" err="1">
                <a:latin typeface="Arial" panose="020B0604020202020204" pitchFamily="34" charset="0"/>
              </a:rPr>
              <a:t>complex</a:t>
            </a:r>
            <a:r>
              <a:rPr lang="es-ES" sz="2400" dirty="0">
                <a:latin typeface="Arial" panose="020B0604020202020204" pitchFamily="34" charset="0"/>
              </a:rPr>
              <a:t> </a:t>
            </a:r>
            <a:r>
              <a:rPr lang="es-ES" sz="2400" dirty="0" err="1">
                <a:latin typeface="Arial" panose="020B0604020202020204" pitchFamily="34" charset="0"/>
              </a:rPr>
              <a:t>converters</a:t>
            </a:r>
            <a:r>
              <a:rPr lang="es-ES" sz="2400" dirty="0">
                <a:latin typeface="Arial" panose="020B0604020202020204" pitchFamily="34" charset="0"/>
              </a:rPr>
              <a:t>.</a:t>
            </a:r>
            <a:endParaRPr lang="en-US" sz="2400" dirty="0">
              <a:latin typeface="Arial" panose="020B0604020202020204" pitchFamily="34" charset="0"/>
            </a:endParaRPr>
          </a:p>
        </p:txBody>
      </p:sp>
    </p:spTree>
    <p:extLst>
      <p:ext uri="{BB962C8B-B14F-4D97-AF65-F5344CB8AC3E}">
        <p14:creationId xmlns:p14="http://schemas.microsoft.com/office/powerpoint/2010/main" val="2648730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dsholder til billede 3"/>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t="6451" r="9524" b="17311"/>
          <a:stretch/>
        </p:blipFill>
        <p:spPr/>
      </p:pic>
      <p:sp>
        <p:nvSpPr>
          <p:cNvPr id="6" name="Titel 5"/>
          <p:cNvSpPr>
            <a:spLocks noGrp="1"/>
          </p:cNvSpPr>
          <p:nvPr>
            <p:ph type="title"/>
          </p:nvPr>
        </p:nvSpPr>
        <p:spPr/>
        <p:txBody>
          <a:bodyPr rtlCol="0"/>
          <a:lstStyle/>
          <a:p>
            <a:pPr rtl="0">
              <a:lnSpc>
                <a:spcPct val="150000"/>
              </a:lnSpc>
            </a:pPr>
            <a:r>
              <a:rPr lang="da-DK"/>
              <a:t>THANK YOU</a:t>
            </a:r>
            <a:endParaRPr lang="da-DK" dirty="0"/>
          </a:p>
        </p:txBody>
      </p:sp>
      <p:grpSp>
        <p:nvGrpSpPr>
          <p:cNvPr id="5" name="Gruppe 4"/>
          <p:cNvGrpSpPr/>
          <p:nvPr/>
        </p:nvGrpSpPr>
        <p:grpSpPr>
          <a:xfrm>
            <a:off x="3965576" y="5903913"/>
            <a:ext cx="1243013" cy="815976"/>
            <a:chOff x="5489575" y="5903913"/>
            <a:chExt cx="1243013" cy="815976"/>
          </a:xfrm>
        </p:grpSpPr>
        <p:sp>
          <p:nvSpPr>
            <p:cNvPr id="7"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9"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0"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1"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2"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3"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4"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5"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6"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7"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8"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9"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0"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1"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2"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3"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4"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5"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6"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7"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8"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9"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0"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1"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2"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3"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4"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5"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6"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7"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8"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9"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0"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1"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2"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3"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4"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5"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6"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7"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8"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9"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0"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1"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2"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3"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4"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5"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6"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7"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8"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9"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grpSp>
      <p:pic>
        <p:nvPicPr>
          <p:cNvPr id="61" name="Picture Placeholder 7">
            <a:extLst>
              <a:ext uri="{FF2B5EF4-FFF2-40B4-BE49-F238E27FC236}">
                <a16:creationId xmlns:a16="http://schemas.microsoft.com/office/drawing/2014/main" id="{CA360E2D-F45C-4376-A18A-6FBE936D12DE}"/>
              </a:ext>
            </a:extLst>
          </p:cNvPr>
          <p:cNvPicPr>
            <a:picLocks noChangeAspect="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16" r="16"/>
          <a:stretch>
            <a:fillRect/>
          </a:stretch>
        </p:blipFill>
        <p:spPr>
          <a:xfrm>
            <a:off x="-12700" y="0"/>
            <a:ext cx="9156699" cy="6858000"/>
          </a:xfrm>
          <a:prstGeom prst="rect">
            <a:avLst/>
          </a:prstGeom>
          <a:pattFill prst="pct10">
            <a:fgClr>
              <a:schemeClr val="tx1"/>
            </a:fgClr>
            <a:bgClr>
              <a:schemeClr val="bg1"/>
            </a:bgClr>
          </a:pattFill>
        </p:spPr>
      </p:pic>
      <p:sp>
        <p:nvSpPr>
          <p:cNvPr id="62" name="Titel 5">
            <a:extLst>
              <a:ext uri="{FF2B5EF4-FFF2-40B4-BE49-F238E27FC236}">
                <a16:creationId xmlns:a16="http://schemas.microsoft.com/office/drawing/2014/main" id="{B9B6EA2F-F3C6-44C8-82E9-6E0D2231B7EE}"/>
              </a:ext>
            </a:extLst>
          </p:cNvPr>
          <p:cNvSpPr txBox="1">
            <a:spLocks/>
          </p:cNvSpPr>
          <p:nvPr/>
        </p:nvSpPr>
        <p:spPr>
          <a:xfrm>
            <a:off x="1983582" y="2828894"/>
            <a:ext cx="5505847" cy="1036319"/>
          </a:xfrm>
          <a:prstGeom prst="rect">
            <a:avLst/>
          </a:prstGeom>
          <a:solidFill>
            <a:schemeClr val="bg1"/>
          </a:solidFill>
          <a:effectLst/>
        </p:spPr>
        <p:txBody>
          <a:bodyPr vert="horz" lIns="0" tIns="108000" rIns="0" bIns="0" rtlCol="0" anchor="t" anchorCtr="0">
            <a:noAutofit/>
          </a:bodyPr>
          <a:lstStyle>
            <a:lvl1pPr algn="ctr" defTabSz="914318" rtl="0" eaLnBrk="1" latinLnBrk="0" hangingPunct="1">
              <a:lnSpc>
                <a:spcPct val="100000"/>
              </a:lnSpc>
              <a:spcBef>
                <a:spcPct val="0"/>
              </a:spcBef>
              <a:buNone/>
              <a:defRPr sz="2800" b="1" kern="1200" spc="300" baseline="0">
                <a:solidFill>
                  <a:schemeClr val="tx1"/>
                </a:solidFill>
                <a:latin typeface="+mn-lt"/>
                <a:ea typeface="+mj-ea"/>
                <a:cs typeface="+mj-cs"/>
              </a:defRPr>
            </a:lvl1pPr>
          </a:lstStyle>
          <a:p>
            <a:pPr>
              <a:lnSpc>
                <a:spcPct val="150000"/>
              </a:lnSpc>
            </a:pPr>
            <a:r>
              <a:rPr lang="da-DK"/>
              <a:t>THANK YOU</a:t>
            </a:r>
            <a:endParaRPr lang="da-DK" dirty="0"/>
          </a:p>
        </p:txBody>
      </p:sp>
    </p:spTree>
    <p:extLst>
      <p:ext uri="{BB962C8B-B14F-4D97-AF65-F5344CB8AC3E}">
        <p14:creationId xmlns:p14="http://schemas.microsoft.com/office/powerpoint/2010/main" val="2741192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2B22DD-656B-46E4-9534-A63EB77C5216}"/>
              </a:ext>
            </a:extLst>
          </p:cNvPr>
          <p:cNvPicPr>
            <a:picLocks noChangeAspect="1"/>
          </p:cNvPicPr>
          <p:nvPr/>
        </p:nvPicPr>
        <p:blipFill>
          <a:blip r:embed="rId3"/>
          <a:stretch>
            <a:fillRect/>
          </a:stretch>
        </p:blipFill>
        <p:spPr>
          <a:xfrm>
            <a:off x="349948" y="1714863"/>
            <a:ext cx="5568091" cy="4193568"/>
          </a:xfrm>
          <a:prstGeom prst="rect">
            <a:avLst/>
          </a:prstGeom>
        </p:spPr>
      </p:pic>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TRAINING THE NETWORK</a:t>
            </a:r>
            <a:br>
              <a:rPr lang="da-DK" dirty="0">
                <a:solidFill>
                  <a:srgbClr val="002060"/>
                </a:solidFill>
              </a:rPr>
            </a:br>
            <a:endParaRPr lang="da-DK" dirty="0"/>
          </a:p>
        </p:txBody>
      </p:sp>
      <p:pic>
        <p:nvPicPr>
          <p:cNvPr id="3" name="Picture 2">
            <a:extLst>
              <a:ext uri="{FF2B5EF4-FFF2-40B4-BE49-F238E27FC236}">
                <a16:creationId xmlns:a16="http://schemas.microsoft.com/office/drawing/2014/main" id="{37AB1B25-48B7-45E2-A04E-038D63E46720}"/>
              </a:ext>
            </a:extLst>
          </p:cNvPr>
          <p:cNvPicPr>
            <a:picLocks noChangeAspect="1"/>
          </p:cNvPicPr>
          <p:nvPr/>
        </p:nvPicPr>
        <p:blipFill>
          <a:blip r:embed="rId4"/>
          <a:stretch>
            <a:fillRect/>
          </a:stretch>
        </p:blipFill>
        <p:spPr>
          <a:xfrm>
            <a:off x="6070822" y="4327068"/>
            <a:ext cx="2626923" cy="2118596"/>
          </a:xfrm>
          <a:prstGeom prst="rect">
            <a:avLst/>
          </a:prstGeom>
        </p:spPr>
      </p:pic>
      <p:sp>
        <p:nvSpPr>
          <p:cNvPr id="5" name="Rectangle 4">
            <a:extLst>
              <a:ext uri="{FF2B5EF4-FFF2-40B4-BE49-F238E27FC236}">
                <a16:creationId xmlns:a16="http://schemas.microsoft.com/office/drawing/2014/main" id="{F81CDBE5-8024-4939-98C2-3E1CE74EC0C2}"/>
              </a:ext>
            </a:extLst>
          </p:cNvPr>
          <p:cNvSpPr/>
          <p:nvPr/>
        </p:nvSpPr>
        <p:spPr>
          <a:xfrm>
            <a:off x="5835582" y="1549539"/>
            <a:ext cx="2862163" cy="2308324"/>
          </a:xfrm>
          <a:prstGeom prst="rect">
            <a:avLst/>
          </a:prstGeom>
        </p:spPr>
        <p:txBody>
          <a:bodyPr wrap="square">
            <a:spAutoFit/>
          </a:bodyPr>
          <a:lstStyle/>
          <a:p>
            <a:pPr marL="285750" indent="-285750">
              <a:buFont typeface="Wingdings" panose="05000000000000000000" pitchFamily="2" charset="2"/>
              <a:buChar char="§"/>
            </a:pPr>
            <a:r>
              <a:rPr lang="en-GB" b="0" i="0" dirty="0">
                <a:effectLst/>
                <a:latin typeface="Arial" panose="020B0604020202020204" pitchFamily="34" charset="0"/>
              </a:rPr>
              <a:t>Finding the optimal network configuration.</a:t>
            </a:r>
            <a:endParaRPr lang="en-GB" dirty="0">
              <a:latin typeface="Arial" panose="020B0604020202020204" pitchFamily="34" charset="0"/>
            </a:endParaRPr>
          </a:p>
          <a:p>
            <a:pPr marL="285750" indent="-285750">
              <a:buFont typeface="Wingdings" panose="05000000000000000000" pitchFamily="2" charset="2"/>
              <a:buChar char="§"/>
            </a:pPr>
            <a:endParaRPr lang="en-GB" b="0" i="0" dirty="0">
              <a:effectLst/>
              <a:latin typeface="Arial" panose="020B0604020202020204" pitchFamily="34" charset="0"/>
            </a:endParaRPr>
          </a:p>
          <a:p>
            <a:pPr marL="285750" indent="-285750">
              <a:buFont typeface="Wingdings" panose="05000000000000000000" pitchFamily="2" charset="2"/>
              <a:buChar char="§"/>
            </a:pPr>
            <a:r>
              <a:rPr lang="en-GB" b="0" i="0" dirty="0">
                <a:effectLst/>
                <a:latin typeface="Arial" panose="020B0604020202020204" pitchFamily="34" charset="0"/>
              </a:rPr>
              <a:t>1 hidden layer with 15 neurons.</a:t>
            </a:r>
            <a:endParaRPr lang="en-GB" dirty="0">
              <a:latin typeface="Arial" panose="020B0604020202020204" pitchFamily="34" charset="0"/>
            </a:endParaRPr>
          </a:p>
          <a:p>
            <a:pPr marL="285750" indent="-285750">
              <a:buFont typeface="Wingdings" panose="05000000000000000000" pitchFamily="2" charset="2"/>
              <a:buChar char="§"/>
            </a:pPr>
            <a:endParaRPr lang="en-GB" b="0" i="0" dirty="0">
              <a:effectLst/>
              <a:latin typeface="Arial" panose="020B0604020202020204" pitchFamily="34" charset="0"/>
            </a:endParaRPr>
          </a:p>
          <a:p>
            <a:pPr marL="285750" indent="-285750">
              <a:buFont typeface="Wingdings" panose="05000000000000000000" pitchFamily="2" charset="2"/>
              <a:buChar char="§"/>
            </a:pPr>
            <a:r>
              <a:rPr lang="en-GB" dirty="0">
                <a:latin typeface="Arial" panose="020B0604020202020204" pitchFamily="34" charset="0"/>
              </a:rPr>
              <a:t>98% test accuracy</a:t>
            </a:r>
          </a:p>
          <a:p>
            <a:pPr marL="285750" indent="-285750">
              <a:buFontTx/>
              <a:buChar char="-"/>
            </a:pPr>
            <a:endParaRPr lang="en-GB" b="0" i="0" dirty="0">
              <a:effectLst/>
              <a:latin typeface="Arial" panose="020B0604020202020204" pitchFamily="34" charset="0"/>
            </a:endParaRPr>
          </a:p>
        </p:txBody>
      </p:sp>
    </p:spTree>
    <p:extLst>
      <p:ext uri="{BB962C8B-B14F-4D97-AF65-F5344CB8AC3E}">
        <p14:creationId xmlns:p14="http://schemas.microsoft.com/office/powerpoint/2010/main" val="1191831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92882" y="412336"/>
            <a:ext cx="6972755" cy="1474385"/>
          </a:xfrm>
        </p:spPr>
        <p:txBody>
          <a:bodyPr rtlCol="0"/>
          <a:lstStyle/>
          <a:p>
            <a:pPr rtl="0"/>
            <a:r>
              <a:rPr lang="es-ES" dirty="0">
                <a:solidFill>
                  <a:srgbClr val="002060"/>
                </a:solidFill>
                <a:latin typeface="Arial" panose="020B0604020202020204" pitchFamily="34" charset="0"/>
                <a:cs typeface="Arial" panose="020B0604020202020204" pitchFamily="34" charset="0"/>
              </a:rPr>
              <a:t>LABORATORY SETUP</a:t>
            </a:r>
            <a:endParaRPr lang="da-DK" dirty="0"/>
          </a:p>
        </p:txBody>
      </p:sp>
      <p:pic>
        <p:nvPicPr>
          <p:cNvPr id="10" name="Imagen 9">
            <a:extLst>
              <a:ext uri="{FF2B5EF4-FFF2-40B4-BE49-F238E27FC236}">
                <a16:creationId xmlns:a16="http://schemas.microsoft.com/office/drawing/2014/main" id="{310D0112-87EE-454B-9EA0-18F99550F60B}"/>
              </a:ext>
            </a:extLst>
          </p:cNvPr>
          <p:cNvPicPr>
            <a:picLocks noChangeAspect="1"/>
          </p:cNvPicPr>
          <p:nvPr/>
        </p:nvPicPr>
        <p:blipFill>
          <a:blip r:embed="rId3"/>
          <a:stretch>
            <a:fillRect/>
          </a:stretch>
        </p:blipFill>
        <p:spPr>
          <a:xfrm>
            <a:off x="518984" y="1610514"/>
            <a:ext cx="8106032" cy="4185242"/>
          </a:xfrm>
          <a:prstGeom prst="rect">
            <a:avLst/>
          </a:prstGeom>
        </p:spPr>
      </p:pic>
    </p:spTree>
    <p:extLst>
      <p:ext uri="{BB962C8B-B14F-4D97-AF65-F5344CB8AC3E}">
        <p14:creationId xmlns:p14="http://schemas.microsoft.com/office/powerpoint/2010/main" val="2604348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A68290-ED61-43C9-9053-B8AAA638510A}"/>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RESULTS</a:t>
            </a:r>
            <a:br>
              <a:rPr lang="da-DK" dirty="0">
                <a:solidFill>
                  <a:srgbClr val="002060"/>
                </a:solidFill>
              </a:rPr>
            </a:br>
            <a:endParaRPr lang="da-DK" dirty="0"/>
          </a:p>
        </p:txBody>
      </p:sp>
      <p:pic>
        <p:nvPicPr>
          <p:cNvPr id="4" name="Picture 3">
            <a:extLst>
              <a:ext uri="{FF2B5EF4-FFF2-40B4-BE49-F238E27FC236}">
                <a16:creationId xmlns:a16="http://schemas.microsoft.com/office/drawing/2014/main" id="{AD1B040D-C432-4687-85D6-02A08FA34EBE}"/>
              </a:ext>
            </a:extLst>
          </p:cNvPr>
          <p:cNvPicPr>
            <a:picLocks noChangeAspect="1"/>
          </p:cNvPicPr>
          <p:nvPr/>
        </p:nvPicPr>
        <p:blipFill>
          <a:blip r:embed="rId3"/>
          <a:stretch>
            <a:fillRect/>
          </a:stretch>
        </p:blipFill>
        <p:spPr>
          <a:xfrm>
            <a:off x="3828199" y="295835"/>
            <a:ext cx="4908177" cy="2974652"/>
          </a:xfrm>
          <a:prstGeom prst="rect">
            <a:avLst/>
          </a:prstGeom>
        </p:spPr>
      </p:pic>
      <p:pic>
        <p:nvPicPr>
          <p:cNvPr id="5" name="Picture 4">
            <a:extLst>
              <a:ext uri="{FF2B5EF4-FFF2-40B4-BE49-F238E27FC236}">
                <a16:creationId xmlns:a16="http://schemas.microsoft.com/office/drawing/2014/main" id="{50279C26-941B-4E8E-A98C-727C64C65AD8}"/>
              </a:ext>
            </a:extLst>
          </p:cNvPr>
          <p:cNvPicPr>
            <a:picLocks noChangeAspect="1"/>
          </p:cNvPicPr>
          <p:nvPr/>
        </p:nvPicPr>
        <p:blipFill>
          <a:blip r:embed="rId4"/>
          <a:stretch>
            <a:fillRect/>
          </a:stretch>
        </p:blipFill>
        <p:spPr>
          <a:xfrm>
            <a:off x="3828199" y="3406249"/>
            <a:ext cx="4957754" cy="2974652"/>
          </a:xfrm>
          <a:prstGeom prst="rect">
            <a:avLst/>
          </a:prstGeom>
        </p:spPr>
      </p:pic>
      <p:sp>
        <p:nvSpPr>
          <p:cNvPr id="7" name="Rectangle 6">
            <a:extLst>
              <a:ext uri="{FF2B5EF4-FFF2-40B4-BE49-F238E27FC236}">
                <a16:creationId xmlns:a16="http://schemas.microsoft.com/office/drawing/2014/main" id="{0DB9D7B0-778C-441C-A83E-01DAC93A50D3}"/>
              </a:ext>
            </a:extLst>
          </p:cNvPr>
          <p:cNvSpPr/>
          <p:nvPr/>
        </p:nvSpPr>
        <p:spPr>
          <a:xfrm>
            <a:off x="358047" y="2703091"/>
            <a:ext cx="3495207" cy="1508105"/>
          </a:xfrm>
          <a:prstGeom prst="rect">
            <a:avLst/>
          </a:prstGeom>
        </p:spPr>
        <p:txBody>
          <a:bodyPr wrap="square">
            <a:spAutoFit/>
          </a:bodyPr>
          <a:lstStyle/>
          <a:p>
            <a:r>
              <a:rPr lang="en-GB" sz="2800" dirty="0">
                <a:latin typeface="Arial" panose="020B0604020202020204" pitchFamily="34" charset="0"/>
              </a:rPr>
              <a:t>Why is the same figure shown twice?</a:t>
            </a:r>
          </a:p>
          <a:p>
            <a:pPr marL="285750" indent="-285750">
              <a:buFont typeface="Wingdings" panose="05000000000000000000" pitchFamily="2" charset="2"/>
              <a:buChar char="§"/>
            </a:pP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sp>
        <p:nvSpPr>
          <p:cNvPr id="8" name="Rectangle 7">
            <a:extLst>
              <a:ext uri="{FF2B5EF4-FFF2-40B4-BE49-F238E27FC236}">
                <a16:creationId xmlns:a16="http://schemas.microsoft.com/office/drawing/2014/main" id="{0705FCE4-6DF1-4B51-84C1-82D59FA6EBC6}"/>
              </a:ext>
            </a:extLst>
          </p:cNvPr>
          <p:cNvSpPr/>
          <p:nvPr/>
        </p:nvSpPr>
        <p:spPr>
          <a:xfrm>
            <a:off x="2763901" y="4324188"/>
            <a:ext cx="3347552" cy="1138773"/>
          </a:xfrm>
          <a:prstGeom prst="rect">
            <a:avLst/>
          </a:prstGeom>
        </p:spPr>
        <p:txBody>
          <a:bodyPr wrap="square">
            <a:spAutoFit/>
          </a:bodyPr>
          <a:lstStyle/>
          <a:p>
            <a:r>
              <a:rPr lang="en-GB" sz="3200" dirty="0">
                <a:latin typeface="Arial" panose="020B0604020202020204" pitchFamily="34" charset="0"/>
              </a:rPr>
              <a:t>ANN</a:t>
            </a:r>
          </a:p>
          <a:p>
            <a:pPr marL="285750" indent="-285750">
              <a:buFont typeface="Wingdings" panose="05000000000000000000" pitchFamily="2" charset="2"/>
              <a:buChar char="§"/>
            </a:pP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sp>
        <p:nvSpPr>
          <p:cNvPr id="9" name="Rectangle 8">
            <a:extLst>
              <a:ext uri="{FF2B5EF4-FFF2-40B4-BE49-F238E27FC236}">
                <a16:creationId xmlns:a16="http://schemas.microsoft.com/office/drawing/2014/main" id="{886BC250-0165-4BFD-BA07-6DBF5F089904}"/>
              </a:ext>
            </a:extLst>
          </p:cNvPr>
          <p:cNvSpPr/>
          <p:nvPr/>
        </p:nvSpPr>
        <p:spPr>
          <a:xfrm>
            <a:off x="2763901" y="1483112"/>
            <a:ext cx="3347552" cy="1138773"/>
          </a:xfrm>
          <a:prstGeom prst="rect">
            <a:avLst/>
          </a:prstGeom>
        </p:spPr>
        <p:txBody>
          <a:bodyPr wrap="square">
            <a:spAutoFit/>
          </a:bodyPr>
          <a:lstStyle/>
          <a:p>
            <a:r>
              <a:rPr lang="en-GB" sz="3200" dirty="0">
                <a:latin typeface="Arial" panose="020B0604020202020204" pitchFamily="34" charset="0"/>
              </a:rPr>
              <a:t>MPC</a:t>
            </a:r>
          </a:p>
          <a:p>
            <a:pPr marL="285750" indent="-285750">
              <a:buFont typeface="Wingdings" panose="05000000000000000000" pitchFamily="2" charset="2"/>
              <a:buChar char="§"/>
            </a:pPr>
            <a:endParaRPr lang="en-GB" i="0" dirty="0">
              <a:effectLst/>
              <a:latin typeface="Arial" panose="020B0604020202020204" pitchFamily="34" charset="0"/>
            </a:endParaRPr>
          </a:p>
          <a:p>
            <a:endParaRPr lang="en-GB" i="0" dirty="0">
              <a:effectLst/>
              <a:latin typeface="Arial" panose="020B0604020202020204" pitchFamily="34" charset="0"/>
            </a:endParaRPr>
          </a:p>
        </p:txBody>
      </p:sp>
    </p:spTree>
    <p:extLst>
      <p:ext uri="{BB962C8B-B14F-4D97-AF65-F5344CB8AC3E}">
        <p14:creationId xmlns:p14="http://schemas.microsoft.com/office/powerpoint/2010/main" val="244808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328A595-B4F8-4D78-8581-D8637373542A}"/>
              </a:ext>
            </a:extLst>
          </p:cNvPr>
          <p:cNvSpPr>
            <a:spLocks noGrp="1"/>
          </p:cNvSpPr>
          <p:nvPr>
            <p:ph type="sldNum" sz="quarter" idx="4"/>
          </p:nvPr>
        </p:nvSpPr>
        <p:spPr/>
        <p:txBody>
          <a:bodyPr/>
          <a:lstStyle/>
          <a:p>
            <a:pPr rtl="0"/>
            <a:fld id="{D8D877B3-D348-4611-9BDB-C5374591D951}" type="slidenum">
              <a:rPr lang="en-US" smtClean="0"/>
              <a:pPr rtl="0"/>
              <a:t>5</a:t>
            </a:fld>
            <a:endParaRPr lang="en-US"/>
          </a:p>
        </p:txBody>
      </p:sp>
      <p:sp>
        <p:nvSpPr>
          <p:cNvPr id="3" name="Título 2">
            <a:extLst>
              <a:ext uri="{FF2B5EF4-FFF2-40B4-BE49-F238E27FC236}">
                <a16:creationId xmlns:a16="http://schemas.microsoft.com/office/drawing/2014/main" id="{1A7FC4FC-7150-4CD0-83CD-3E652CF1A61E}"/>
              </a:ext>
            </a:extLst>
          </p:cNvPr>
          <p:cNvSpPr>
            <a:spLocks noGrp="1"/>
          </p:cNvSpPr>
          <p:nvPr>
            <p:ph type="title"/>
          </p:nvPr>
        </p:nvSpPr>
        <p:spPr>
          <a:xfrm>
            <a:off x="440531" y="370291"/>
            <a:ext cx="5128996" cy="1474385"/>
          </a:xfrm>
        </p:spPr>
        <p:txBody>
          <a:bodyPr/>
          <a:lstStyle/>
          <a:p>
            <a:r>
              <a:rPr lang="es-ES" dirty="0"/>
              <a:t>STEADY STATE</a:t>
            </a:r>
            <a:endParaRPr lang="en-US" dirty="0"/>
          </a:p>
        </p:txBody>
      </p:sp>
      <p:pic>
        <p:nvPicPr>
          <p:cNvPr id="5" name="Imagen 4">
            <a:extLst>
              <a:ext uri="{FF2B5EF4-FFF2-40B4-BE49-F238E27FC236}">
                <a16:creationId xmlns:a16="http://schemas.microsoft.com/office/drawing/2014/main" id="{6B84E581-2BF2-43DE-A3AA-DEFCAE90EB58}"/>
              </a:ext>
            </a:extLst>
          </p:cNvPr>
          <p:cNvPicPr>
            <a:picLocks noChangeAspect="1"/>
          </p:cNvPicPr>
          <p:nvPr/>
        </p:nvPicPr>
        <p:blipFill>
          <a:blip r:embed="rId2"/>
          <a:stretch>
            <a:fillRect/>
          </a:stretch>
        </p:blipFill>
        <p:spPr>
          <a:xfrm>
            <a:off x="681037" y="2269028"/>
            <a:ext cx="7781925" cy="2552700"/>
          </a:xfrm>
          <a:prstGeom prst="rect">
            <a:avLst/>
          </a:prstGeom>
        </p:spPr>
      </p:pic>
    </p:spTree>
    <p:extLst>
      <p:ext uri="{BB962C8B-B14F-4D97-AF65-F5344CB8AC3E}">
        <p14:creationId xmlns:p14="http://schemas.microsoft.com/office/powerpoint/2010/main" val="2808491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A68290-ED61-43C9-9053-B8AAA638510A}"/>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RESULTS</a:t>
            </a:r>
            <a:br>
              <a:rPr lang="da-DK" dirty="0">
                <a:solidFill>
                  <a:srgbClr val="002060"/>
                </a:solidFill>
              </a:rPr>
            </a:br>
            <a:endParaRPr lang="da-DK" dirty="0"/>
          </a:p>
        </p:txBody>
      </p:sp>
      <p:pic>
        <p:nvPicPr>
          <p:cNvPr id="3" name="Picture 2">
            <a:extLst>
              <a:ext uri="{FF2B5EF4-FFF2-40B4-BE49-F238E27FC236}">
                <a16:creationId xmlns:a16="http://schemas.microsoft.com/office/drawing/2014/main" id="{888E1C58-6C73-4F0F-949E-29C55F2E9661}"/>
              </a:ext>
            </a:extLst>
          </p:cNvPr>
          <p:cNvPicPr>
            <a:picLocks noChangeAspect="1"/>
          </p:cNvPicPr>
          <p:nvPr/>
        </p:nvPicPr>
        <p:blipFill>
          <a:blip r:embed="rId3"/>
          <a:stretch>
            <a:fillRect/>
          </a:stretch>
        </p:blipFill>
        <p:spPr>
          <a:xfrm>
            <a:off x="603750" y="1754038"/>
            <a:ext cx="7936500" cy="4549964"/>
          </a:xfrm>
          <a:prstGeom prst="rect">
            <a:avLst/>
          </a:prstGeom>
        </p:spPr>
      </p:pic>
      <p:sp>
        <p:nvSpPr>
          <p:cNvPr id="10" name="Rectangle 9">
            <a:extLst>
              <a:ext uri="{FF2B5EF4-FFF2-40B4-BE49-F238E27FC236}">
                <a16:creationId xmlns:a16="http://schemas.microsoft.com/office/drawing/2014/main" id="{2DA20E9B-887F-4479-A90F-8D4EAC96333F}"/>
              </a:ext>
            </a:extLst>
          </p:cNvPr>
          <p:cNvSpPr/>
          <p:nvPr/>
        </p:nvSpPr>
        <p:spPr>
          <a:xfrm>
            <a:off x="3285085" y="580141"/>
            <a:ext cx="5344297" cy="1138773"/>
          </a:xfrm>
          <a:prstGeom prst="rect">
            <a:avLst/>
          </a:prstGeom>
        </p:spPr>
        <p:txBody>
          <a:bodyPr wrap="square">
            <a:spAutoFit/>
          </a:bodyPr>
          <a:lstStyle/>
          <a:p>
            <a:r>
              <a:rPr lang="en-GB" sz="3200" dirty="0">
                <a:latin typeface="Arial" panose="020B0604020202020204" pitchFamily="34" charset="0"/>
              </a:rPr>
              <a:t>Imitator transient response</a:t>
            </a:r>
          </a:p>
          <a:p>
            <a:pPr marL="285750" indent="-285750">
              <a:buFont typeface="Wingdings" panose="05000000000000000000" pitchFamily="2" charset="2"/>
              <a:buChar char="§"/>
            </a:pP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spTree>
    <p:extLst>
      <p:ext uri="{BB962C8B-B14F-4D97-AF65-F5344CB8AC3E}">
        <p14:creationId xmlns:p14="http://schemas.microsoft.com/office/powerpoint/2010/main" val="1147020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A68290-ED61-43C9-9053-B8AAA638510A}"/>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RESULTS</a:t>
            </a:r>
            <a:br>
              <a:rPr lang="da-DK" dirty="0">
                <a:solidFill>
                  <a:srgbClr val="002060"/>
                </a:solidFill>
              </a:rPr>
            </a:br>
            <a:endParaRPr lang="da-DK" dirty="0"/>
          </a:p>
        </p:txBody>
      </p:sp>
      <p:sp>
        <p:nvSpPr>
          <p:cNvPr id="7" name="Rectangle 6">
            <a:extLst>
              <a:ext uri="{FF2B5EF4-FFF2-40B4-BE49-F238E27FC236}">
                <a16:creationId xmlns:a16="http://schemas.microsoft.com/office/drawing/2014/main" id="{BF4D7BAD-75AA-441E-A594-277E68445D6B}"/>
              </a:ext>
            </a:extLst>
          </p:cNvPr>
          <p:cNvSpPr/>
          <p:nvPr/>
        </p:nvSpPr>
        <p:spPr>
          <a:xfrm>
            <a:off x="3285085" y="580141"/>
            <a:ext cx="4380551" cy="1138773"/>
          </a:xfrm>
          <a:prstGeom prst="rect">
            <a:avLst/>
          </a:prstGeom>
        </p:spPr>
        <p:txBody>
          <a:bodyPr wrap="square">
            <a:spAutoFit/>
          </a:bodyPr>
          <a:lstStyle/>
          <a:p>
            <a:r>
              <a:rPr lang="en-GB" sz="3200" dirty="0">
                <a:latin typeface="Arial" panose="020B0604020202020204" pitchFamily="34" charset="0"/>
              </a:rPr>
              <a:t>Imitator robustness</a:t>
            </a:r>
          </a:p>
          <a:p>
            <a:pPr marL="285750" indent="-285750">
              <a:buFont typeface="Wingdings" panose="05000000000000000000" pitchFamily="2" charset="2"/>
              <a:buChar char="§"/>
            </a:pP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pic>
        <p:nvPicPr>
          <p:cNvPr id="8" name="Picture 7">
            <a:extLst>
              <a:ext uri="{FF2B5EF4-FFF2-40B4-BE49-F238E27FC236}">
                <a16:creationId xmlns:a16="http://schemas.microsoft.com/office/drawing/2014/main" id="{EEF329A1-38F5-4DCB-BED6-20789E9E7621}"/>
              </a:ext>
            </a:extLst>
          </p:cNvPr>
          <p:cNvPicPr>
            <a:picLocks noChangeAspect="1"/>
          </p:cNvPicPr>
          <p:nvPr/>
        </p:nvPicPr>
        <p:blipFill rotWithShape="1">
          <a:blip r:embed="rId3"/>
          <a:srcRect l="640" t="1035" r="760" b="990"/>
          <a:stretch/>
        </p:blipFill>
        <p:spPr>
          <a:xfrm>
            <a:off x="482717" y="1542325"/>
            <a:ext cx="6516944" cy="3902221"/>
          </a:xfrm>
          <a:prstGeom prst="rect">
            <a:avLst/>
          </a:prstGeom>
        </p:spPr>
      </p:pic>
      <p:pic>
        <p:nvPicPr>
          <p:cNvPr id="3" name="Imagen 2">
            <a:extLst>
              <a:ext uri="{FF2B5EF4-FFF2-40B4-BE49-F238E27FC236}">
                <a16:creationId xmlns:a16="http://schemas.microsoft.com/office/drawing/2014/main" id="{FBA828DF-01F2-4E62-8043-B865CFF286E8}"/>
              </a:ext>
            </a:extLst>
          </p:cNvPr>
          <p:cNvPicPr>
            <a:picLocks noChangeAspect="1"/>
          </p:cNvPicPr>
          <p:nvPr/>
        </p:nvPicPr>
        <p:blipFill>
          <a:blip r:embed="rId4"/>
          <a:stretch>
            <a:fillRect/>
          </a:stretch>
        </p:blipFill>
        <p:spPr>
          <a:xfrm>
            <a:off x="4618892" y="4162058"/>
            <a:ext cx="4122789" cy="2564977"/>
          </a:xfrm>
          <a:prstGeom prst="rect">
            <a:avLst/>
          </a:prstGeom>
        </p:spPr>
      </p:pic>
    </p:spTree>
    <p:extLst>
      <p:ext uri="{BB962C8B-B14F-4D97-AF65-F5344CB8AC3E}">
        <p14:creationId xmlns:p14="http://schemas.microsoft.com/office/powerpoint/2010/main" val="3651227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3BFE66A-9B2C-4C46-8B91-CD528B2D0E4F}"/>
              </a:ext>
            </a:extLst>
          </p:cNvPr>
          <p:cNvPicPr>
            <a:picLocks noChangeAspect="1"/>
          </p:cNvPicPr>
          <p:nvPr/>
        </p:nvPicPr>
        <p:blipFill rotWithShape="1">
          <a:blip r:embed="rId2"/>
          <a:srcRect l="393" t="426" r="250" b="636"/>
          <a:stretch/>
        </p:blipFill>
        <p:spPr>
          <a:xfrm>
            <a:off x="486716" y="1549710"/>
            <a:ext cx="6512945" cy="3887450"/>
          </a:xfrm>
          <a:prstGeom prst="rect">
            <a:avLst/>
          </a:prstGeom>
        </p:spPr>
      </p:pic>
      <p:sp>
        <p:nvSpPr>
          <p:cNvPr id="2" name="Marcador de número de diapositiva 1">
            <a:extLst>
              <a:ext uri="{FF2B5EF4-FFF2-40B4-BE49-F238E27FC236}">
                <a16:creationId xmlns:a16="http://schemas.microsoft.com/office/drawing/2014/main" id="{876060AC-5DD7-450D-8D1D-5618E773C8DF}"/>
              </a:ext>
            </a:extLst>
          </p:cNvPr>
          <p:cNvSpPr>
            <a:spLocks noGrp="1"/>
          </p:cNvSpPr>
          <p:nvPr>
            <p:ph type="sldNum" sz="quarter" idx="4"/>
          </p:nvPr>
        </p:nvSpPr>
        <p:spPr/>
        <p:txBody>
          <a:bodyPr/>
          <a:lstStyle/>
          <a:p>
            <a:pPr rtl="0"/>
            <a:fld id="{D8D877B3-D348-4611-9BDB-C5374591D951}" type="slidenum">
              <a:rPr lang="en-US" smtClean="0"/>
              <a:pPr rtl="0"/>
              <a:t>8</a:t>
            </a:fld>
            <a:endParaRPr lang="en-US"/>
          </a:p>
        </p:txBody>
      </p:sp>
      <p:pic>
        <p:nvPicPr>
          <p:cNvPr id="5" name="Picture 4">
            <a:extLst>
              <a:ext uri="{FF2B5EF4-FFF2-40B4-BE49-F238E27FC236}">
                <a16:creationId xmlns:a16="http://schemas.microsoft.com/office/drawing/2014/main" id="{DDD0503A-B6AC-4B5F-9F74-2B422A7ED45E}"/>
              </a:ext>
            </a:extLst>
          </p:cNvPr>
          <p:cNvPicPr>
            <a:picLocks noChangeAspect="1"/>
          </p:cNvPicPr>
          <p:nvPr/>
        </p:nvPicPr>
        <p:blipFill>
          <a:blip r:embed="rId3"/>
          <a:stretch>
            <a:fillRect/>
          </a:stretch>
        </p:blipFill>
        <p:spPr>
          <a:xfrm>
            <a:off x="4618892" y="4162057"/>
            <a:ext cx="4127304" cy="1444305"/>
          </a:xfrm>
          <a:prstGeom prst="rect">
            <a:avLst/>
          </a:prstGeom>
        </p:spPr>
      </p:pic>
      <p:sp>
        <p:nvSpPr>
          <p:cNvPr id="10" name="Titel 1">
            <a:extLst>
              <a:ext uri="{FF2B5EF4-FFF2-40B4-BE49-F238E27FC236}">
                <a16:creationId xmlns:a16="http://schemas.microsoft.com/office/drawing/2014/main" id="{D4B9672A-92D9-4D72-9767-C675F4903F0F}"/>
              </a:ext>
            </a:extLst>
          </p:cNvPr>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RESULTS</a:t>
            </a:r>
            <a:br>
              <a:rPr lang="da-DK" dirty="0">
                <a:solidFill>
                  <a:srgbClr val="002060"/>
                </a:solidFill>
              </a:rPr>
            </a:br>
            <a:endParaRPr lang="da-DK" dirty="0"/>
          </a:p>
        </p:txBody>
      </p:sp>
      <p:sp>
        <p:nvSpPr>
          <p:cNvPr id="11" name="Rectangle 6">
            <a:extLst>
              <a:ext uri="{FF2B5EF4-FFF2-40B4-BE49-F238E27FC236}">
                <a16:creationId xmlns:a16="http://schemas.microsoft.com/office/drawing/2014/main" id="{8B8EFF02-FAF3-409F-9CCE-04DCD6D78397}"/>
              </a:ext>
            </a:extLst>
          </p:cNvPr>
          <p:cNvSpPr/>
          <p:nvPr/>
        </p:nvSpPr>
        <p:spPr>
          <a:xfrm>
            <a:off x="3285085" y="580141"/>
            <a:ext cx="4380551" cy="1138773"/>
          </a:xfrm>
          <a:prstGeom prst="rect">
            <a:avLst/>
          </a:prstGeom>
        </p:spPr>
        <p:txBody>
          <a:bodyPr wrap="square">
            <a:spAutoFit/>
          </a:bodyPr>
          <a:lstStyle/>
          <a:p>
            <a:r>
              <a:rPr lang="en-GB" sz="3200" dirty="0">
                <a:latin typeface="Arial" panose="020B0604020202020204" pitchFamily="34" charset="0"/>
              </a:rPr>
              <a:t>Imitator robustness</a:t>
            </a:r>
          </a:p>
          <a:p>
            <a:pPr marL="285750" indent="-285750">
              <a:buFont typeface="Wingdings" panose="05000000000000000000" pitchFamily="2" charset="2"/>
              <a:buChar char="§"/>
            </a:pP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spTree>
    <p:extLst>
      <p:ext uri="{BB962C8B-B14F-4D97-AF65-F5344CB8AC3E}">
        <p14:creationId xmlns:p14="http://schemas.microsoft.com/office/powerpoint/2010/main" val="724791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A68290-ED61-43C9-9053-B8AAA638510A}"/>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CONCLUSION</a:t>
            </a:r>
            <a:br>
              <a:rPr lang="da-DK" dirty="0">
                <a:solidFill>
                  <a:srgbClr val="002060"/>
                </a:solidFill>
              </a:rPr>
            </a:br>
            <a:endParaRPr lang="da-DK" dirty="0"/>
          </a:p>
        </p:txBody>
      </p:sp>
      <p:sp>
        <p:nvSpPr>
          <p:cNvPr id="9" name="Rectangle 8">
            <a:extLst>
              <a:ext uri="{FF2B5EF4-FFF2-40B4-BE49-F238E27FC236}">
                <a16:creationId xmlns:a16="http://schemas.microsoft.com/office/drawing/2014/main" id="{203A8983-AB36-4759-8CAF-2AA60B71F5E8}"/>
              </a:ext>
            </a:extLst>
          </p:cNvPr>
          <p:cNvSpPr/>
          <p:nvPr/>
        </p:nvSpPr>
        <p:spPr>
          <a:xfrm>
            <a:off x="605521" y="1810940"/>
            <a:ext cx="7685039" cy="3693319"/>
          </a:xfrm>
          <a:prstGeom prst="rect">
            <a:avLst/>
          </a:prstGeom>
        </p:spPr>
        <p:txBody>
          <a:bodyPr wrap="square">
            <a:spAutoFit/>
          </a:bodyPr>
          <a:lstStyle/>
          <a:p>
            <a:pPr marL="285750" indent="-285750">
              <a:buFont typeface="Wingdings" panose="05000000000000000000" pitchFamily="2" charset="2"/>
              <a:buChar char="§"/>
            </a:pPr>
            <a:r>
              <a:rPr lang="en-GB" sz="2400" dirty="0">
                <a:latin typeface="Arial" panose="020B0604020202020204" pitchFamily="34" charset="0"/>
              </a:rPr>
              <a:t>The imitation method removes the computational limitations of FS-MPC, while maintaining its performance.</a:t>
            </a:r>
          </a:p>
          <a:p>
            <a:pPr marL="285750" indent="-285750">
              <a:buFont typeface="Wingdings" panose="05000000000000000000" pitchFamily="2" charset="2"/>
              <a:buChar char="§"/>
            </a:pPr>
            <a:endParaRPr lang="en-GB" sz="2400" b="0" i="0" dirty="0">
              <a:effectLst/>
              <a:latin typeface="Arial" panose="020B0604020202020204" pitchFamily="34" charset="0"/>
            </a:endParaRPr>
          </a:p>
          <a:p>
            <a:pPr marL="285750" indent="-285750">
              <a:buFont typeface="Wingdings" panose="05000000000000000000" pitchFamily="2" charset="2"/>
              <a:buChar char="§"/>
            </a:pPr>
            <a:r>
              <a:rPr lang="en-GB" sz="2400" dirty="0">
                <a:latin typeface="Arial" panose="020B0604020202020204" pitchFamily="34" charset="0"/>
              </a:rPr>
              <a:t>ANNs show great potential for application in the field of power electronics.</a:t>
            </a:r>
          </a:p>
          <a:p>
            <a:endParaRPr lang="en-GB" sz="2400" b="0" i="0" dirty="0">
              <a:effectLst/>
              <a:latin typeface="Arial" panose="020B0604020202020204" pitchFamily="34" charset="0"/>
            </a:endParaRPr>
          </a:p>
          <a:p>
            <a:pPr marL="285750" indent="-285750">
              <a:buFont typeface="Wingdings" panose="05000000000000000000" pitchFamily="2" charset="2"/>
              <a:buChar char="§"/>
            </a:pPr>
            <a:r>
              <a:rPr lang="en-GB" sz="2400" dirty="0">
                <a:latin typeface="Arial" panose="020B0604020202020204" pitchFamily="34" charset="0"/>
              </a:rPr>
              <a:t>In principle, the method could be used for any control scheme.</a:t>
            </a:r>
            <a:endParaRPr lang="en-GB" sz="2400" b="0" i="0" dirty="0">
              <a:effectLst/>
              <a:latin typeface="Arial" panose="020B0604020202020204" pitchFamily="34" charset="0"/>
            </a:endParaRPr>
          </a:p>
          <a:p>
            <a:endParaRPr lang="en-GB" sz="2000" b="0" i="0" dirty="0">
              <a:effectLst/>
              <a:latin typeface="Arial" panose="020B0604020202020204" pitchFamily="34" charset="0"/>
            </a:endParaRPr>
          </a:p>
        </p:txBody>
      </p:sp>
    </p:spTree>
    <p:extLst>
      <p:ext uri="{BB962C8B-B14F-4D97-AF65-F5344CB8AC3E}">
        <p14:creationId xmlns:p14="http://schemas.microsoft.com/office/powerpoint/2010/main" val="701596317"/>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2.xml><?xml version="1.0" encoding="utf-8"?>
<a:theme xmlns:a="http://schemas.openxmlformats.org/drawingml/2006/main" name="1_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3.xml><?xml version="1.0" encoding="utf-8"?>
<a:theme xmlns:a="http://schemas.openxmlformats.org/drawingml/2006/main" name="2_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DK" id="{A9314A11-232B-44AD-B463-DA388C6E1084}" vid="{3915CC49-FE55-4B7B-B842-2A7014111CF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77C9C4E58F7A7A429AED71DE2B5ECF75" ma:contentTypeVersion="8" ma:contentTypeDescription="Opret et nyt dokument." ma:contentTypeScope="" ma:versionID="9c7356073f16ea1a101de775f90d6cdc">
  <xsd:schema xmlns:xsd="http://www.w3.org/2001/XMLSchema" xmlns:xs="http://www.w3.org/2001/XMLSchema" xmlns:p="http://schemas.microsoft.com/office/2006/metadata/properties" xmlns:ns3="054cb1f3-036c-4646-95c5-87e574ffe6c3" targetNamespace="http://schemas.microsoft.com/office/2006/metadata/properties" ma:root="true" ma:fieldsID="0271dff61fa732bb2aee66b546cf29ac" ns3:_="">
    <xsd:import namespace="054cb1f3-036c-4646-95c5-87e574ffe6c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OCR"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4cb1f3-036c-4646-95c5-87e574ffe6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764006E-5781-4F49-A259-CCE87C00A6E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FF1EBED-7A50-455B-B84C-28A4CCB005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4cb1f3-036c-4646-95c5-87e574ffe6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5D5097-4A90-45EA-9CBE-8F6DF7C0E37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B&amp;D-Powerpoint Template_16x9</Template>
  <TotalTime>9579</TotalTime>
  <Words>372</Words>
  <Application>Microsoft Office PowerPoint</Application>
  <PresentationFormat>Presentación en pantalla (4:3)</PresentationFormat>
  <Paragraphs>51</Paragraphs>
  <Slides>11</Slides>
  <Notes>7</Notes>
  <HiddenSlides>0</HiddenSlides>
  <MMClips>0</MMClips>
  <ScaleCrop>false</ScaleCrop>
  <HeadingPairs>
    <vt:vector size="6" baseType="variant">
      <vt:variant>
        <vt:lpstr>Fuentes usadas</vt:lpstr>
      </vt:variant>
      <vt:variant>
        <vt:i4>4</vt:i4>
      </vt:variant>
      <vt:variant>
        <vt:lpstr>Tema</vt:lpstr>
      </vt:variant>
      <vt:variant>
        <vt:i4>3</vt:i4>
      </vt:variant>
      <vt:variant>
        <vt:lpstr>Títulos de diapositiva</vt:lpstr>
      </vt:variant>
      <vt:variant>
        <vt:i4>11</vt:i4>
      </vt:variant>
    </vt:vector>
  </HeadingPairs>
  <TitlesOfParts>
    <vt:vector size="18" baseType="lpstr">
      <vt:lpstr>Arial</vt:lpstr>
      <vt:lpstr>Arial Black</vt:lpstr>
      <vt:lpstr>Calibri</vt:lpstr>
      <vt:lpstr>Wingdings</vt:lpstr>
      <vt:lpstr>AAU PowerPoint</vt:lpstr>
      <vt:lpstr>1_AAU PowerPoint</vt:lpstr>
      <vt:lpstr>2_AAU PowerPoint</vt:lpstr>
      <vt:lpstr>Neural network-based imitation of model predictive control for power converters</vt:lpstr>
      <vt:lpstr>TRAINING THE NETWORK </vt:lpstr>
      <vt:lpstr>LABORATORY SETUP</vt:lpstr>
      <vt:lpstr>RESULTS </vt:lpstr>
      <vt:lpstr>STEADY STATE</vt:lpstr>
      <vt:lpstr>RESULTS </vt:lpstr>
      <vt:lpstr>RESULTS </vt:lpstr>
      <vt:lpstr>RESULTS </vt:lpstr>
      <vt:lpstr>CONCLUSION </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AAU Kommunikation</dc:creator>
  <cp:lastModifiedBy>Aitor Terán Menéndez</cp:lastModifiedBy>
  <cp:revision>648</cp:revision>
  <cp:lastPrinted>2019-11-08T12:20:11Z</cp:lastPrinted>
  <dcterms:created xsi:type="dcterms:W3CDTF">2016-11-10T06:07:03Z</dcterms:created>
  <dcterms:modified xsi:type="dcterms:W3CDTF">2020-01-17T16:05:03Z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0x01010077C9C4E58F7A7A429AED71DE2B5ECF75</vt:lpwstr>
  </property>
</Properties>
</file>